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61" r:id="rId3"/>
    <p:sldId id="262" r:id="rId4"/>
    <p:sldId id="264" r:id="rId5"/>
    <p:sldId id="257" r:id="rId6"/>
    <p:sldId id="258" r:id="rId7"/>
    <p:sldId id="265" r:id="rId8"/>
    <p:sldId id="259" r:id="rId9"/>
    <p:sldId id="260" r:id="rId10"/>
    <p:sldId id="263" r:id="rId11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7" d="100"/>
          <a:sy n="57" d="100"/>
        </p:scale>
        <p:origin x="-2148" y="21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5155893"/>
            <a:ext cx="6858000" cy="3988107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6858000" cy="5155893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3536415"/>
            <a:ext cx="6858000" cy="3048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2133600"/>
            <a:ext cx="6858000" cy="68072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5346" y="6736727"/>
            <a:ext cx="4227758" cy="117615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3186" y="4176387"/>
            <a:ext cx="5381513" cy="2390889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28750" y="975359"/>
            <a:ext cx="4800600" cy="463296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8" y="502023"/>
            <a:ext cx="1543050" cy="6984452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493085" y="975359"/>
            <a:ext cx="3621965" cy="652630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857250" y="975360"/>
            <a:ext cx="4800600" cy="46329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55893"/>
            <a:ext cx="6858000" cy="3988107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6858000" cy="5155893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536415"/>
            <a:ext cx="6858000" cy="3048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2133600"/>
            <a:ext cx="6858000" cy="68072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896" y="2896864"/>
            <a:ext cx="4475000" cy="3231128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16828" y="6143348"/>
            <a:ext cx="4477871" cy="1113947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857249" y="975359"/>
            <a:ext cx="2510028" cy="46329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3483864" y="975360"/>
            <a:ext cx="2510028" cy="46329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7250" y="975360"/>
            <a:ext cx="2510028" cy="853016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67335" y="1867103"/>
            <a:ext cx="2510028" cy="36576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5476" y="975360"/>
            <a:ext cx="2510028" cy="853016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1865376"/>
            <a:ext cx="2510028" cy="36576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06.10.2017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06.10.2017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06.10.2017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321" y="2946401"/>
            <a:ext cx="2727064" cy="1677991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45137" y="975360"/>
            <a:ext cx="3012814" cy="6526307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06824" y="4663736"/>
            <a:ext cx="2541495" cy="285269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5155893"/>
            <a:ext cx="6858000" cy="3988107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6858000" cy="5155893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3536415"/>
            <a:ext cx="6858000" cy="3048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2133600"/>
            <a:ext cx="6858000" cy="68072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356381" y="1524000"/>
            <a:ext cx="3086100" cy="4170408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8415" y="1347314"/>
            <a:ext cx="2770586" cy="2884027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5451" y="5952561"/>
            <a:ext cx="4787654" cy="1524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807200"/>
            <a:ext cx="6858000" cy="23368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6858000" cy="68072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5024405"/>
            <a:ext cx="6858000" cy="3048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2133600"/>
            <a:ext cx="6858000" cy="68072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44967" y="5829557"/>
            <a:ext cx="4884383" cy="1524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7250" y="976347"/>
            <a:ext cx="4800600" cy="46329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629150" y="8229601"/>
            <a:ext cx="18859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06.10.2017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" y="8229601"/>
            <a:ext cx="2514601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857500" y="8229601"/>
            <a:ext cx="13716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64704" y="2117729"/>
            <a:ext cx="5238582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М о й </a:t>
            </a:r>
          </a:p>
          <a:p>
            <a:pPr algn="ctr"/>
            <a:r>
              <a:rPr lang="ru-RU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л </a:t>
            </a:r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ю б и м ы й </a:t>
            </a:r>
          </a:p>
          <a:p>
            <a:pPr algn="ctr"/>
            <a:r>
              <a:rPr lang="ru-RU" sz="54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п</a:t>
            </a:r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и т о м е ц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99719" y="1431639"/>
            <a:ext cx="5400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Проект на тему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3572229" y="6300192"/>
            <a:ext cx="322897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Ученик 1А класса</a:t>
            </a:r>
          </a:p>
          <a:p>
            <a:r>
              <a:rPr lang="ru-RU" sz="2000" dirty="0" smtClean="0"/>
              <a:t>Харченко Леонид</a:t>
            </a:r>
            <a:endParaRPr lang="ru-RU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2204864" y="8286102"/>
            <a:ext cx="20195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Торжок 2014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6157869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825">
        <p14:prism isContent="1"/>
      </p:transition>
    </mc:Choice>
    <mc:Fallback xmlns="">
      <p:transition spd="slow" advTm="7825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ru-RU" dirty="0" smtClean="0"/>
              <a:t>Используемая литература.</a:t>
            </a:r>
          </a:p>
          <a:p>
            <a:pPr marL="45720" indent="0">
              <a:buNone/>
            </a:pPr>
            <a:r>
              <a:rPr lang="ru-RU" dirty="0" smtClean="0"/>
              <a:t>1. «Учусь создавать проект» </a:t>
            </a:r>
            <a:r>
              <a:rPr lang="ru-RU" dirty="0" err="1" smtClean="0"/>
              <a:t>Р.И.Сизова</a:t>
            </a:r>
            <a:r>
              <a:rPr lang="ru-RU" dirty="0" smtClean="0"/>
              <a:t>, </a:t>
            </a:r>
            <a:r>
              <a:rPr lang="ru-RU" dirty="0" err="1" smtClean="0"/>
              <a:t>Р.Ф.Селимова</a:t>
            </a:r>
            <a:r>
              <a:rPr lang="ru-RU" dirty="0" smtClean="0"/>
              <a:t>.</a:t>
            </a:r>
          </a:p>
          <a:p>
            <a:pPr marL="45720" indent="0">
              <a:buNone/>
            </a:pPr>
            <a:r>
              <a:rPr lang="ru-RU" dirty="0" smtClean="0"/>
              <a:t>2. Интернет-сайты.</a:t>
            </a:r>
          </a:p>
          <a:p>
            <a:pPr marL="45720" indent="0">
              <a:buNone/>
            </a:pPr>
            <a:r>
              <a:rPr lang="ru-RU" dirty="0" smtClean="0"/>
              <a:t>3. Большая энциклопедия знаний. Жизнь на земле.</a:t>
            </a:r>
          </a:p>
          <a:p>
            <a:pPr marL="45720" indent="0">
              <a:buNone/>
            </a:pPr>
            <a:r>
              <a:rPr lang="ru-RU" dirty="0" smtClean="0"/>
              <a:t>А.Б. Васильева.</a:t>
            </a:r>
          </a:p>
          <a:p>
            <a:pPr marL="45720" indent="0">
              <a:buNone/>
            </a:pPr>
            <a:r>
              <a:rPr lang="ru-RU" dirty="0" smtClean="0"/>
              <a:t>4. Египет. История и цивилизация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011753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754">
        <p14:prism isContent="1"/>
      </p:transition>
    </mc:Choice>
    <mc:Fallback xmlns="">
      <p:transition spd="slow" advTm="10754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92696" y="899592"/>
            <a:ext cx="5904656" cy="69865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Содержание.</a:t>
            </a:r>
          </a:p>
          <a:p>
            <a:endParaRPr lang="ru-RU" sz="2800" dirty="0" smtClean="0"/>
          </a:p>
          <a:p>
            <a:pPr marL="342900" indent="-342900">
              <a:buAutoNum type="arabicPeriod"/>
            </a:pPr>
            <a:r>
              <a:rPr lang="ru-RU" sz="2800" dirty="0" smtClean="0"/>
              <a:t>Введение. </a:t>
            </a:r>
          </a:p>
          <a:p>
            <a:r>
              <a:rPr lang="ru-RU" sz="2800" dirty="0" smtClean="0"/>
              <a:t>     История кошек.</a:t>
            </a:r>
          </a:p>
          <a:p>
            <a:endParaRPr lang="ru-RU" sz="2800" dirty="0"/>
          </a:p>
          <a:p>
            <a:pPr marL="342900" indent="-342900">
              <a:buAutoNum type="arabicPeriod" startAt="2"/>
            </a:pPr>
            <a:r>
              <a:rPr lang="ru-RU" sz="2800" dirty="0" smtClean="0"/>
              <a:t>Цель проекта.</a:t>
            </a:r>
          </a:p>
          <a:p>
            <a:r>
              <a:rPr lang="ru-RU" sz="2800" dirty="0" smtClean="0"/>
              <a:t>     Рассказать о моей любимице.</a:t>
            </a:r>
          </a:p>
          <a:p>
            <a:endParaRPr lang="ru-RU" sz="2800" dirty="0"/>
          </a:p>
          <a:p>
            <a:r>
              <a:rPr lang="ru-RU" sz="2800" dirty="0" smtClean="0"/>
              <a:t>3. Задача проекта.</a:t>
            </a:r>
          </a:p>
          <a:p>
            <a:r>
              <a:rPr lang="ru-RU" sz="2800" dirty="0"/>
              <a:t> </a:t>
            </a:r>
            <a:r>
              <a:rPr lang="ru-RU" sz="2800" dirty="0" smtClean="0"/>
              <a:t>   Основная тема - почему я  </a:t>
            </a:r>
          </a:p>
          <a:p>
            <a:r>
              <a:rPr lang="ru-RU" sz="2800" dirty="0"/>
              <a:t> </a:t>
            </a:r>
            <a:r>
              <a:rPr lang="ru-RU" sz="2800" dirty="0" smtClean="0"/>
              <a:t>   люблю нашу питомицу.</a:t>
            </a:r>
          </a:p>
          <a:p>
            <a:endParaRPr lang="ru-RU" sz="2800" dirty="0"/>
          </a:p>
          <a:p>
            <a:r>
              <a:rPr lang="ru-RU" sz="2800" dirty="0" smtClean="0"/>
              <a:t>4. Вывод.</a:t>
            </a:r>
          </a:p>
          <a:p>
            <a:r>
              <a:rPr lang="ru-RU" sz="2800" dirty="0"/>
              <a:t> </a:t>
            </a:r>
            <a:r>
              <a:rPr lang="ru-RU" sz="2800" dirty="0" smtClean="0"/>
              <a:t>   Животных нельзя не любить.</a:t>
            </a:r>
          </a:p>
          <a:p>
            <a:endParaRPr lang="ru-RU" sz="2800" dirty="0" smtClean="0"/>
          </a:p>
          <a:p>
            <a:pPr marL="342900" indent="-342900">
              <a:buAutoNum type="arabicPeriod"/>
            </a:pP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7725251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2615">
        <p14:prism isContent="1"/>
      </p:transition>
    </mc:Choice>
    <mc:Fallback xmlns="">
      <p:transition spd="slow" advTm="22615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867466" y="971600"/>
            <a:ext cx="4800600" cy="428288"/>
          </a:xfrm>
        </p:spPr>
        <p:txBody>
          <a:bodyPr>
            <a:noAutofit/>
          </a:bodyPr>
          <a:lstStyle/>
          <a:p>
            <a:r>
              <a:rPr lang="ru-RU" sz="3200" dirty="0" smtClean="0"/>
              <a:t>Введение.</a:t>
            </a:r>
          </a:p>
          <a:p>
            <a:endParaRPr lang="ru-RU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290059" y="1979712"/>
            <a:ext cx="6408712" cy="6370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	</a:t>
            </a:r>
            <a:r>
              <a:rPr lang="ru-RU" sz="2800" dirty="0" smtClean="0"/>
              <a:t>Домашняя </a:t>
            </a:r>
            <a:r>
              <a:rPr lang="ru-RU" sz="2800" dirty="0"/>
              <a:t>кошка сопровождает человека уже более </a:t>
            </a:r>
            <a:r>
              <a:rPr lang="ru-RU" sz="2800" dirty="0" smtClean="0"/>
              <a:t>6 тысяч лет.</a:t>
            </a:r>
          </a:p>
          <a:p>
            <a:endParaRPr lang="ru-RU" sz="2800" dirty="0"/>
          </a:p>
          <a:p>
            <a:r>
              <a:rPr lang="ru-RU" sz="2800" dirty="0" smtClean="0"/>
              <a:t>	Неизвестно, пришла </a:t>
            </a:r>
            <a:r>
              <a:rPr lang="ru-RU" sz="2800" dirty="0"/>
              <a:t>ли кошка </a:t>
            </a:r>
            <a:r>
              <a:rPr lang="ru-RU" sz="2800" dirty="0" smtClean="0"/>
              <a:t>к</a:t>
            </a:r>
          </a:p>
          <a:p>
            <a:r>
              <a:rPr lang="ru-RU" sz="2800" dirty="0"/>
              <a:t> </a:t>
            </a:r>
            <a:r>
              <a:rPr lang="ru-RU" sz="2800" dirty="0" smtClean="0"/>
              <a:t>        </a:t>
            </a:r>
            <a:r>
              <a:rPr lang="ru-RU" sz="2800" dirty="0"/>
              <a:t>человеку, </a:t>
            </a:r>
            <a:r>
              <a:rPr lang="ru-RU" sz="2800" dirty="0" smtClean="0"/>
              <a:t>или человек </a:t>
            </a:r>
            <a:r>
              <a:rPr lang="ru-RU" sz="2800" dirty="0"/>
              <a:t>привел </a:t>
            </a:r>
            <a:endParaRPr lang="ru-RU" sz="2800" dirty="0" smtClean="0"/>
          </a:p>
          <a:p>
            <a:r>
              <a:rPr lang="ru-RU" sz="2800" dirty="0"/>
              <a:t> </a:t>
            </a:r>
            <a:r>
              <a:rPr lang="ru-RU" sz="2800" dirty="0" smtClean="0"/>
              <a:t>        кошку в   свой </a:t>
            </a:r>
            <a:r>
              <a:rPr lang="ru-RU" sz="2800" dirty="0"/>
              <a:t>дом. </a:t>
            </a:r>
            <a:endParaRPr lang="ru-RU" sz="2800" dirty="0" smtClean="0"/>
          </a:p>
          <a:p>
            <a:endParaRPr lang="ru-RU" sz="2800" dirty="0"/>
          </a:p>
          <a:p>
            <a:r>
              <a:rPr lang="ru-RU" sz="2800" dirty="0" smtClean="0"/>
              <a:t>	У </a:t>
            </a:r>
            <a:r>
              <a:rPr lang="ru-RU" sz="2800" dirty="0"/>
              <a:t>древних </a:t>
            </a:r>
            <a:r>
              <a:rPr lang="ru-RU" sz="2800" dirty="0" smtClean="0"/>
              <a:t>египтян </a:t>
            </a:r>
            <a:r>
              <a:rPr lang="ru-RU" sz="2800" dirty="0"/>
              <a:t>кошка считалась священным </a:t>
            </a:r>
            <a:r>
              <a:rPr lang="ru-RU" sz="2800" dirty="0" smtClean="0"/>
              <a:t>животным.  </a:t>
            </a:r>
          </a:p>
          <a:p>
            <a:r>
              <a:rPr lang="ru-RU" sz="2800" dirty="0"/>
              <a:t> </a:t>
            </a:r>
            <a:r>
              <a:rPr lang="ru-RU" sz="2800" dirty="0" smtClean="0"/>
              <a:t>        Убийство </a:t>
            </a:r>
            <a:r>
              <a:rPr lang="ru-RU" sz="2800" dirty="0"/>
              <a:t>кошки считалось преступлением и </a:t>
            </a:r>
            <a:r>
              <a:rPr lang="ru-RU" sz="2800" dirty="0" smtClean="0"/>
              <a:t>каралось </a:t>
            </a:r>
            <a:r>
              <a:rPr lang="ru-RU" sz="2800" dirty="0"/>
              <a:t>смертной </a:t>
            </a:r>
            <a:r>
              <a:rPr lang="ru-RU" sz="2800" dirty="0" smtClean="0"/>
              <a:t>казнью.</a:t>
            </a:r>
            <a:endParaRPr lang="ru-RU" sz="2800" dirty="0"/>
          </a:p>
          <a:p>
            <a:pPr algn="just"/>
            <a:r>
              <a:rPr lang="ru-RU" dirty="0"/>
              <a:t> </a:t>
            </a:r>
            <a:r>
              <a:rPr lang="ru-RU" dirty="0" smtClean="0"/>
              <a:t>	</a:t>
            </a:r>
          </a:p>
          <a:p>
            <a:pPr algn="just"/>
            <a:endParaRPr lang="ru-RU" dirty="0"/>
          </a:p>
          <a:p>
            <a:pPr algn="just"/>
            <a:r>
              <a:rPr lang="ru-RU" dirty="0" smtClean="0"/>
              <a:t>	</a:t>
            </a:r>
          </a:p>
          <a:p>
            <a:endParaRPr lang="ru-RU" dirty="0"/>
          </a:p>
        </p:txBody>
      </p:sp>
      <p:pic>
        <p:nvPicPr>
          <p:cNvPr id="9" name="Рисунок 8" descr="Бастет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164" y="3155905"/>
            <a:ext cx="542925" cy="1905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66701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7910">
        <p14:prism isContent="1"/>
      </p:transition>
    </mc:Choice>
    <mc:Fallback xmlns="">
      <p:transition spd="slow" advTm="3791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857250" y="975360"/>
            <a:ext cx="5452070" cy="7485072"/>
          </a:xfrm>
        </p:spPr>
        <p:txBody>
          <a:bodyPr>
            <a:noAutofit/>
          </a:bodyPr>
          <a:lstStyle/>
          <a:p>
            <a:pPr marL="45720" indent="0" algn="just">
              <a:buNone/>
            </a:pPr>
            <a:r>
              <a:rPr lang="ru-RU" sz="2000" dirty="0"/>
              <a:t>В 11 веке домашняя кошка стала обыкновенным домашним животным, используемым в хозяйстве прежде всего для уничтожения грызунов</a:t>
            </a:r>
            <a:r>
              <a:rPr lang="ru-RU" sz="2000" dirty="0" smtClean="0"/>
              <a:t>.         </a:t>
            </a:r>
            <a:endParaRPr lang="ru-RU" sz="2000" dirty="0"/>
          </a:p>
          <a:p>
            <a:pPr marL="45720" indent="0" algn="just">
              <a:buNone/>
            </a:pPr>
            <a:r>
              <a:rPr lang="ru-RU" sz="2000" dirty="0"/>
              <a:t> </a:t>
            </a:r>
            <a:r>
              <a:rPr lang="ru-RU" sz="2000" dirty="0" smtClean="0"/>
              <a:t>               </a:t>
            </a:r>
            <a:r>
              <a:rPr lang="ru-RU" sz="2000" dirty="0"/>
              <a:t>	Из-за своих привычек </a:t>
            </a:r>
            <a:r>
              <a:rPr lang="ru-RU" sz="2000" dirty="0" smtClean="0"/>
              <a:t>и</a:t>
            </a:r>
          </a:p>
          <a:p>
            <a:pPr marL="45720" indent="0" algn="just">
              <a:buNone/>
            </a:pPr>
            <a:r>
              <a:rPr lang="ru-RU" sz="2000" dirty="0"/>
              <a:t> </a:t>
            </a:r>
            <a:r>
              <a:rPr lang="ru-RU" sz="2000" dirty="0" smtClean="0"/>
              <a:t>                      особенностей</a:t>
            </a:r>
            <a:r>
              <a:rPr lang="ru-RU" sz="2000" dirty="0"/>
              <a:t>,</a:t>
            </a:r>
          </a:p>
          <a:p>
            <a:pPr marL="45720" indent="0" algn="just">
              <a:buNone/>
            </a:pPr>
            <a:r>
              <a:rPr lang="ru-RU" sz="2000" dirty="0"/>
              <a:t> </a:t>
            </a:r>
            <a:r>
              <a:rPr lang="ru-RU" sz="2000" dirty="0" smtClean="0"/>
              <a:t>                        </a:t>
            </a:r>
            <a:r>
              <a:rPr lang="ru-RU" sz="2000" dirty="0"/>
              <a:t>непохожих на других домашних </a:t>
            </a:r>
            <a:r>
              <a:rPr lang="ru-RU" sz="2000" dirty="0" smtClean="0"/>
              <a:t>животных </a:t>
            </a:r>
            <a:r>
              <a:rPr lang="ru-RU" sz="2000" dirty="0"/>
              <a:t>(мяуканье, напоминающее </a:t>
            </a:r>
            <a:r>
              <a:rPr lang="ru-RU" sz="2000" dirty="0" smtClean="0"/>
              <a:t>детский </a:t>
            </a:r>
            <a:r>
              <a:rPr lang="ru-RU" sz="2000" dirty="0"/>
              <a:t>плач, изменения формы зрачков, мягкая, бесшумная поступь и </a:t>
            </a:r>
            <a:r>
              <a:rPr lang="ru-RU" sz="2000" dirty="0" smtClean="0"/>
              <a:t>другое), </a:t>
            </a:r>
            <a:r>
              <a:rPr lang="ru-RU" sz="2000" dirty="0"/>
              <a:t>кошка становится любимым домашним животным, но одновременно ее преследуют и изгоняют. </a:t>
            </a:r>
          </a:p>
          <a:p>
            <a:pPr marL="45720" indent="0" algn="just">
              <a:buNone/>
            </a:pPr>
            <a:r>
              <a:rPr lang="ru-RU" sz="2000" dirty="0"/>
              <a:t>	Сейчас кошка стала равноправным, независимым членом многих семей.</a:t>
            </a:r>
          </a:p>
          <a:p>
            <a:pPr marL="45720" indent="0" algn="just">
              <a:buNone/>
            </a:pPr>
            <a:r>
              <a:rPr lang="ru-RU" sz="2000" dirty="0"/>
              <a:t>	С египетского кошка переводится как «МАУ». Всего известно 37 видов кошачьих. Пород сегодня больше ста и их разновидностей – больше 700.</a:t>
            </a:r>
          </a:p>
          <a:p>
            <a:endParaRPr lang="ru-RU" sz="2000" dirty="0"/>
          </a:p>
        </p:txBody>
      </p:sp>
      <p:pic>
        <p:nvPicPr>
          <p:cNvPr id="4" name="Рисунок 3" descr="Ливийская кошка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2736" y="2411760"/>
            <a:ext cx="1333500" cy="13049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62368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3225">
        <p14:prism isContent="1"/>
      </p:transition>
    </mc:Choice>
    <mc:Fallback xmlns="">
      <p:transition spd="slow" advTm="103225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42646" y="443541"/>
            <a:ext cx="6210690" cy="3168352"/>
          </a:xfrm>
        </p:spPr>
        <p:txBody>
          <a:bodyPr>
            <a:noAutofit/>
          </a:bodyPr>
          <a:lstStyle/>
          <a:p>
            <a:r>
              <a:rPr lang="ru-RU" sz="4000" dirty="0" smtClean="0"/>
              <a:t>У нас дома живет кошка. Её зовут АЛИСА. Я её очень люблю. Она самая обыкновенная кошка.</a:t>
            </a:r>
            <a:endParaRPr lang="ru-RU" sz="4000" dirty="0"/>
          </a:p>
        </p:txBody>
      </p:sp>
      <p:pic>
        <p:nvPicPr>
          <p:cNvPr id="1026" name="Picture 2" descr="E:\документы\проэкт\DSC0248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4784" y="5148064"/>
            <a:ext cx="3758748" cy="3432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24374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472">
        <p14:prism isContent="1"/>
      </p:transition>
    </mc:Choice>
    <mc:Fallback xmlns="">
      <p:transition spd="slow" advTm="8472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88640" y="347531"/>
            <a:ext cx="6426714" cy="4632960"/>
          </a:xfrm>
        </p:spPr>
        <p:txBody>
          <a:bodyPr>
            <a:normAutofit/>
          </a:bodyPr>
          <a:lstStyle/>
          <a:p>
            <a:r>
              <a:rPr lang="ru-RU" sz="4800" dirty="0" smtClean="0"/>
              <a:t>Её принесли маленькую. Алиса целиком помещалась у папы в ладошках.</a:t>
            </a:r>
            <a:endParaRPr lang="ru-RU" sz="4800" dirty="0"/>
          </a:p>
        </p:txBody>
      </p:sp>
      <p:pic>
        <p:nvPicPr>
          <p:cNvPr id="2050" name="Picture 2" descr="E:\документы\проэкт\DSC02166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414" t="-4184" r="17351" b="11687"/>
          <a:stretch/>
        </p:blipFill>
        <p:spPr bwMode="auto">
          <a:xfrm>
            <a:off x="2492896" y="5220072"/>
            <a:ext cx="3852020" cy="352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38136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187">
        <p14:prism isContent="1"/>
      </p:transition>
    </mc:Choice>
    <mc:Fallback xmlns="">
      <p:transition spd="slow" advTm="6187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857250" y="975360"/>
            <a:ext cx="5596086" cy="7917120"/>
          </a:xfrm>
        </p:spPr>
        <p:txBody>
          <a:bodyPr>
            <a:noAutofit/>
          </a:bodyPr>
          <a:lstStyle/>
          <a:p>
            <a:r>
              <a:rPr lang="ru-RU" sz="3200" dirty="0" smtClean="0"/>
              <a:t>Алиска выбрала себе любимые места. Она любит спать на спинке дивана, сидеть на окошке рядом с аквариумом. Еще она любит смотреть в окно с балкона.</a:t>
            </a:r>
          </a:p>
          <a:p>
            <a:endParaRPr lang="ru-RU" sz="3200" dirty="0" smtClean="0"/>
          </a:p>
          <a:p>
            <a:r>
              <a:rPr lang="ru-RU" sz="3200" dirty="0" smtClean="0"/>
              <a:t>Любимая еда Алиски мясной паштет, она ничего кроме него не ест. </a:t>
            </a:r>
          </a:p>
          <a:p>
            <a:pPr marL="45720" indent="0">
              <a:buNone/>
            </a:pPr>
            <a:endParaRPr lang="ru-RU" sz="3200" dirty="0" smtClean="0"/>
          </a:p>
          <a:p>
            <a:r>
              <a:rPr lang="ru-RU" sz="3200" dirty="0" smtClean="0"/>
              <a:t>Она любит днем бегать за солнечными зайчиками.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6614115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1612">
        <p14:prism isContent="1"/>
      </p:transition>
    </mc:Choice>
    <mc:Fallback xmlns="">
      <p:transition spd="slow" advTm="41612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58670" y="975360"/>
            <a:ext cx="5886654" cy="3980683"/>
          </a:xfrm>
        </p:spPr>
        <p:txBody>
          <a:bodyPr>
            <a:normAutofit/>
          </a:bodyPr>
          <a:lstStyle/>
          <a:p>
            <a:r>
              <a:rPr lang="ru-RU" sz="4500" dirty="0" smtClean="0"/>
              <a:t>Я люблю с ней играть в мячик. Ей кидаешь, а она его приносит как собачка в зубах</a:t>
            </a:r>
            <a:r>
              <a:rPr lang="ru-RU" sz="5000" dirty="0" smtClean="0"/>
              <a:t>.</a:t>
            </a:r>
          </a:p>
        </p:txBody>
      </p:sp>
      <p:pic>
        <p:nvPicPr>
          <p:cNvPr id="1026" name="Picture 2" descr="E:\фотографии\живность\DSC0249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6892" y="5508103"/>
            <a:ext cx="3511296" cy="3265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2311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457">
        <p14:prism isContent="1"/>
      </p:transition>
    </mc:Choice>
    <mc:Fallback xmlns="">
      <p:transition spd="slow" advTm="6457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512676" y="975360"/>
            <a:ext cx="5670630" cy="4632960"/>
          </a:xfrm>
        </p:spPr>
        <p:txBody>
          <a:bodyPr>
            <a:normAutofit fontScale="92500" lnSpcReduction="20000"/>
          </a:bodyPr>
          <a:lstStyle/>
          <a:p>
            <a:r>
              <a:rPr lang="ru-RU" sz="5000" dirty="0" smtClean="0"/>
              <a:t>Животных нужно любить. Каждое животное по-своему интересно.</a:t>
            </a:r>
          </a:p>
          <a:p>
            <a:pPr marL="45720" indent="0">
              <a:buNone/>
            </a:pPr>
            <a:endParaRPr lang="ru-RU" sz="5000" dirty="0" smtClean="0"/>
          </a:p>
          <a:p>
            <a:r>
              <a:rPr lang="ru-RU" sz="5000" dirty="0" smtClean="0"/>
              <a:t>Мы все любим киску Алиску.</a:t>
            </a:r>
            <a:endParaRPr lang="ru-RU" sz="5000" dirty="0"/>
          </a:p>
        </p:txBody>
      </p:sp>
    </p:spTree>
    <p:extLst>
      <p:ext uri="{BB962C8B-B14F-4D97-AF65-F5344CB8AC3E}">
        <p14:creationId xmlns:p14="http://schemas.microsoft.com/office/powerpoint/2010/main" val="1674257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577">
        <p14:prism isContent="1"/>
      </p:transition>
    </mc:Choice>
    <mc:Fallback xmlns="">
      <p:transition spd="slow" advTm="15577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163</TotalTime>
  <Words>249</Words>
  <Application>Microsoft Office PowerPoint</Application>
  <PresentationFormat>Экран (4:3)</PresentationFormat>
  <Paragraphs>56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User</cp:lastModifiedBy>
  <cp:revision>34</cp:revision>
  <dcterms:created xsi:type="dcterms:W3CDTF">2014-03-24T16:31:16Z</dcterms:created>
  <dcterms:modified xsi:type="dcterms:W3CDTF">2017-10-06T14:03:52Z</dcterms:modified>
</cp:coreProperties>
</file>