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58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28.06.2017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28.06.2017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«Как </a:t>
            </a:r>
            <a:r>
              <a:rPr lang="ru-RU" dirty="0" err="1" smtClean="0"/>
              <a:t>Крош</a:t>
            </a:r>
            <a:r>
              <a:rPr lang="ru-RU" dirty="0" smtClean="0"/>
              <a:t> и </a:t>
            </a:r>
            <a:r>
              <a:rPr lang="ru-RU" dirty="0" err="1" smtClean="0"/>
              <a:t>Лосяш</a:t>
            </a:r>
            <a:r>
              <a:rPr lang="ru-RU" dirty="0" smtClean="0"/>
              <a:t> собирали урожай»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Составила:</a:t>
            </a:r>
          </a:p>
          <a:p>
            <a:r>
              <a:rPr lang="ru-RU" dirty="0" smtClean="0"/>
              <a:t>Моисеева Светлана Сергеевна</a:t>
            </a:r>
          </a:p>
          <a:p>
            <a:r>
              <a:rPr lang="ru-RU" dirty="0" smtClean="0"/>
              <a:t>Учитель-логопед</a:t>
            </a:r>
          </a:p>
          <a:p>
            <a:r>
              <a:rPr lang="ru-RU" dirty="0" smtClean="0"/>
              <a:t>МБДОУ «Детский сад  «Радуга»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0271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картики для открытого занятия\i (5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32452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1578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картики для открытого занятия\iку (20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81" y="0"/>
            <a:ext cx="4909459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картики для открытого занятия\iс (20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24944"/>
            <a:ext cx="3851920" cy="3933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картики для открытого занятия\iса (20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0"/>
            <a:ext cx="504056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картики для открытого занятия\бi (20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428999"/>
            <a:ext cx="4392488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2699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картики для открытого занятия\5186-1024x57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612560" cy="7101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8135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картики для открытого занятия\i см(20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0"/>
            <a:ext cx="102251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2223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74</TotalTime>
  <Words>21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«Как Крош и Лосяш собирали урожай»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«Как Крош и Лосяш собирали урожай» </dc:title>
  <dc:creator>Света</dc:creator>
  <cp:lastModifiedBy>Света</cp:lastModifiedBy>
  <cp:revision>5</cp:revision>
  <dcterms:created xsi:type="dcterms:W3CDTF">2017-06-13T15:54:17Z</dcterms:created>
  <dcterms:modified xsi:type="dcterms:W3CDTF">2017-06-28T17:50:29Z</dcterms:modified>
</cp:coreProperties>
</file>