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76" r:id="rId3"/>
    <p:sldId id="265" r:id="rId4"/>
    <p:sldId id="286" r:id="rId5"/>
    <p:sldId id="269" r:id="rId6"/>
    <p:sldId id="275" r:id="rId7"/>
    <p:sldId id="279" r:id="rId8"/>
    <p:sldId id="270" r:id="rId9"/>
    <p:sldId id="280" r:id="rId10"/>
    <p:sldId id="285" r:id="rId11"/>
    <p:sldId id="29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1C444-7454-42EE-8039-937DFB37D4EC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4EE28-198D-423A-BA05-812761283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3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4EE28-198D-423A-BA05-8127612830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2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kosmos_gagarin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2766" r="4002"/>
          <a:stretch>
            <a:fillRect/>
          </a:stretch>
        </p:blipFill>
        <p:spPr bwMode="auto">
          <a:xfrm>
            <a:off x="142875" y="142875"/>
            <a:ext cx="20002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fld id="{E9C3F924-438E-4424-9488-41B13D093E3E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8AFC9-3D43-407D-9B77-DEE533ECD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05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5B39-C0CA-4315-A209-9E88FAE9269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238C-857D-4FAB-A074-069CE89E7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5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4FD4E-B813-4138-B6EF-D616054C41C7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2B0D0-5E62-4888-97D1-84D0173A0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0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explo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89550"/>
            <a:ext cx="1979612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F08C-27B5-481A-9C23-863247A98F59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D5B93-108D-42B2-BD1C-2E7DD3A1A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2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ufo02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972175"/>
            <a:ext cx="23812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ufo02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5972175"/>
            <a:ext cx="23812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9" descr="ufo02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972175"/>
            <a:ext cx="23812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1F876-9BB2-4685-9D63-7842361484C1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9E3BA-2289-4004-B4BD-F8D89F805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682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avatar754824_2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1143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C8519-DE0B-4E03-9970-B815A04BA953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394D7-92B9-42DF-B6BB-5F1E8705C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69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8B6DA-FFEE-4D2A-9991-F1ECD3FF4227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85498-7897-4E3E-BA42-38E0357E4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4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499F-7F26-4C76-B2CA-BF7D6A951B73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508CB-C92F-4BAD-BE4B-ED1797A5E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36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D4DB-9446-42FF-9ABF-0E3E9FB874D5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47057-C230-45D3-B174-6FC290CA0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6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67AF-8FB1-4522-B2E9-E13ECD304191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0477F-7180-4E56-A481-B5168E4C9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38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D970A-3C96-44D8-B390-5316F90CF5F3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DEDB4-0F19-4902-B473-8DF6FD094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6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ЕА. </a:t>
            </a:r>
            <a:fld id="{ED34B499-E551-4FA2-8149-55E69B8591AF}" type="datetimeFigureOut">
              <a:rPr lang="ru-RU"/>
              <a:pPr>
                <a:defRPr/>
              </a:pPr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3C3DF-41F0-4FBF-8905-F685DE4EE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51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центр развития ребенка – детский сад №12 «Светлячок»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Ярославский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Хорольского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Приморского края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</a:t>
            </a:r>
          </a:p>
          <a:p>
            <a:pPr marL="0" indent="0"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Космическое путешествие</a:t>
            </a:r>
          </a:p>
          <a:p>
            <a:pPr marL="0" indent="0"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Автор: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Каленова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Вероника Викторовна, воспитатель высшей квалификационной категории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Русский космонав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1301176" cy="179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5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Луна  и искусственные спутники Земли 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372054"/>
            <a:ext cx="5573817" cy="1081281"/>
          </a:xfrm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Искусственные спутники служат для передачи сигналов  сотовых телефонов, навигационных систем, трансляции телевизионных программ и прогнозировании погоды на длительный срок.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Похоже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097" y="493635"/>
            <a:ext cx="5486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226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анимация звёздочк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99" y="188640"/>
            <a:ext cx="884498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Картинки по запросу картинка пнг посвященная космонавти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780928"/>
            <a:ext cx="2080509" cy="227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1" y="188640"/>
            <a:ext cx="8424937" cy="1440160"/>
          </a:xfrm>
        </p:spPr>
        <p:txBody>
          <a:bodyPr/>
          <a:lstStyle/>
          <a:p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видим мы Галактики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далёкий свет -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 для космонавтики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много тысяч лет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Картинки по запросу красота звездного неба картинк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1" y="2420888"/>
            <a:ext cx="6120680" cy="350090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58600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296144"/>
          </a:xfrm>
        </p:spPr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необъятное пространство со   звездами,  планетами и  другими небесными телами  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64" name="Picture 4" descr="Картинки по запросу картинка Солнечная систе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608882" cy="4305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96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Созвездия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участки  звездного   неба.</a:t>
            </a:r>
            <a:endParaRPr 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5373216"/>
            <a:ext cx="6264696" cy="1302022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небо разделено на 88 созвездий, они носят имена мифических героев, животных, предметов. С древнейших времен люди использовали их для ориентировки.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созвездие картинка"/>
          <p:cNvPicPr>
            <a:picLocks noGrp="1" noChangeAspect="1" noChangeArrowheads="1" noCrop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4" r="1754"/>
          <a:stretch>
            <a:fillRect/>
          </a:stretch>
        </p:blipFill>
        <p:spPr bwMode="auto">
          <a:xfrm>
            <a:off x="1547664" y="332656"/>
            <a:ext cx="5832648" cy="43744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6196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космоса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1957 год </a:t>
            </a:r>
            <a:r>
              <a:rPr lang="ru-RU" sz="1600" dirty="0" smtClean="0">
                <a:solidFill>
                  <a:srgbClr val="002060"/>
                </a:solidFill>
              </a:rPr>
              <a:t>-   в космос впервые отправляется    собака </a:t>
            </a:r>
            <a:r>
              <a:rPr lang="ru-RU" sz="1600" dirty="0">
                <a:solidFill>
                  <a:srgbClr val="002060"/>
                </a:solidFill>
              </a:rPr>
              <a:t>Лайка, с ней же были отправлены плесневые грибки, традесканции, мухи и мыши. </a:t>
            </a:r>
            <a:r>
              <a:rPr lang="ru-RU" sz="1600" dirty="0" smtClean="0">
                <a:solidFill>
                  <a:srgbClr val="002060"/>
                </a:solidFill>
              </a:rPr>
              <a:t>Полет завершился удачно.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1958 год  </a:t>
            </a:r>
            <a:r>
              <a:rPr lang="ru-RU" sz="1600" dirty="0" smtClean="0">
                <a:solidFill>
                  <a:srgbClr val="002060"/>
                </a:solidFill>
              </a:rPr>
              <a:t>-  в космос летят  собаки Белка и Стрелка и благополучно возвращаются на Землю</a:t>
            </a:r>
            <a:r>
              <a:rPr lang="ru-RU" sz="1400" dirty="0" smtClean="0">
                <a:solidFill>
                  <a:srgbClr val="002060"/>
                </a:solidFill>
              </a:rPr>
              <a:t>.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403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972685"/>
            <a:ext cx="3744416" cy="2967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4038" name="Picture 6" descr="Картинки по запросу собаки Белка и Стрелк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978787"/>
            <a:ext cx="3648201" cy="3010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8318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Ю.А.ГАГАРИН  - первый космонавт Земли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 года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  совершил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полёт в космическое пространство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Он облетел вокруг Земли за 108 минут.</a:t>
            </a:r>
          </a:p>
          <a:p>
            <a:endParaRPr lang="ru-RU" alt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altLang="ru-RU" sz="1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 космической ракете</a:t>
            </a:r>
          </a:p>
          <a:p>
            <a:pPr algn="ctr" eaLnBrk="1" hangingPunct="1"/>
            <a:r>
              <a:rPr lang="ru-RU" altLang="ru-RU" sz="1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С названием «Восток»</a:t>
            </a:r>
          </a:p>
          <a:p>
            <a:pPr algn="ctr" eaLnBrk="1" hangingPunct="1"/>
            <a:r>
              <a:rPr lang="ru-RU" altLang="ru-RU" sz="1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Он первым на планете</a:t>
            </a:r>
          </a:p>
          <a:p>
            <a:pPr algn="ctr" eaLnBrk="1" hangingPunct="1"/>
            <a:r>
              <a:rPr lang="ru-RU" altLang="ru-RU" sz="16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Подняться к звёздам смог</a:t>
            </a:r>
            <a:r>
              <a:rPr lang="ru-RU" altLang="ru-RU" sz="1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</a:p>
          <a:p>
            <a:pPr algn="ctr" eaLnBrk="1" hangingPunct="1"/>
            <a:endParaRPr lang="ru-RU" altLang="ru-RU" sz="1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eaLnBrk="1" hangingPunct="1"/>
            <a:endParaRPr lang="ru-RU" alt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alt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5" name="Picture 2" descr="Картинки по запросу картинка png ЮА Гагарин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" r="556"/>
          <a:stretch>
            <a:fillRect/>
          </a:stretch>
        </p:blipFill>
        <p:spPr bwMode="auto">
          <a:xfrm>
            <a:off x="539552" y="3933056"/>
            <a:ext cx="3024336" cy="2268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098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56958" y="1391714"/>
            <a:ext cx="5863676" cy="4177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картинка пнг ракеты Восто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24779">
            <a:off x="6014589" y="5677311"/>
            <a:ext cx="342399" cy="13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16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0.02315 C -0.09288 0.02315 -0.21354 -0.12384 -0.21354 -0.30509 C -0.21354 -0.48611 -0.09288 -0.63333 0.05503 -0.63333 C 0.20312 -0.63333 0.32361 -0.48611 0.32361 -0.30509 C 0.32361 -0.12384 0.20312 0.02315 0.05503 0.02315 Z " pathEditMode="relative" rAng="10800000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75240" cy="114300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космонавтов  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Похожее изображение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40768"/>
            <a:ext cx="3600400" cy="309366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Picture 2" descr="C:\Users\Инна\Pictures\12983684596412trenirovkakosmonavtov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268760"/>
            <a:ext cx="3096344" cy="3158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Картинки по запросу картинки подготовка Космонавт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323581"/>
            <a:ext cx="32403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0656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артинки по запросу продукты питания для космонавтов картинка 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2220" y="1886981"/>
            <a:ext cx="1584176" cy="150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быт космонавтов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4040188" cy="63976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Сон космонавтов 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34681" y="1543034"/>
            <a:ext cx="2601615" cy="445806"/>
          </a:xfrm>
        </p:spPr>
        <p:txBody>
          <a:bodyPr/>
          <a:lstStyle/>
          <a:p>
            <a:pPr algn="ctr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70C0"/>
                </a:solidFill>
              </a:rPr>
              <a:t>Космическая еда</a:t>
            </a:r>
          </a:p>
        </p:txBody>
      </p:sp>
      <p:pic>
        <p:nvPicPr>
          <p:cNvPr id="8200" name="Picture 8" descr="Картинки по запросу продукты питания для космонавтов картинка 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166772"/>
            <a:ext cx="1872208" cy="124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картинка как спят космонавт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267697"/>
            <a:ext cx="2597337" cy="4025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503" y="3752428"/>
            <a:ext cx="4320480" cy="250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75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7" y="4800600"/>
            <a:ext cx="6001245" cy="56673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Выход космонавтов в открытый космос</a:t>
            </a:r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367338"/>
            <a:ext cx="5760640" cy="1230014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Космонавты выходят за пределы  своего корабля  в космос для работы или прогулки.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Первый выход в 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космос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был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совершён советским  космонавтом Алексеем Леоновым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 марта 1965года.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оюз Советских Социалистических Республик"/>
              </a:rPr>
              <a:t> 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Картинки по запросу картинка выход Космонавтов в открытый космос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02" y="195394"/>
            <a:ext cx="6048672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2" name="Picture 2" descr="Картинки по запросу анимашки космонавты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1117">
            <a:off x="7327850" y="4797152"/>
            <a:ext cx="10572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48680"/>
            <a:ext cx="1128192" cy="11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718" y="685980"/>
            <a:ext cx="853591" cy="85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42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199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казенное дошкольное образовательное учреждение центр развития ребенка – детский сад №12 «Светлячок» пгт. Ярославский Хорольского муниципального района Приморского края</vt:lpstr>
      <vt:lpstr>  Так видим мы Галактики Родной далёкий свет - Простор для космонавтики На много тысяч лет.  </vt:lpstr>
      <vt:lpstr> Космос — необъятное пространство со   звездами,  планетами и  другими небесными телами   </vt:lpstr>
      <vt:lpstr>Созвездия - участки  звездного   неба.</vt:lpstr>
      <vt:lpstr>   Освоение космоса</vt:lpstr>
      <vt:lpstr>Ю.А.ГАГАРИН  - первый космонавт Земли </vt:lpstr>
      <vt:lpstr>   Подготовка космонавтов  </vt:lpstr>
      <vt:lpstr>Жизнь и быт космонавтов</vt:lpstr>
      <vt:lpstr>Выход космонавтов в открытый космос</vt:lpstr>
      <vt:lpstr>Луна  и искусственные спутники Земли 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вероника</cp:lastModifiedBy>
  <cp:revision>89</cp:revision>
  <dcterms:created xsi:type="dcterms:W3CDTF">2016-03-28T08:27:18Z</dcterms:created>
  <dcterms:modified xsi:type="dcterms:W3CDTF">2017-10-07T03:08:42Z</dcterms:modified>
</cp:coreProperties>
</file>