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74C7-891A-4F5B-A33D-4CAE9359FF4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C75C3-07DC-47B0-A89E-F74681908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74C7-891A-4F5B-A33D-4CAE9359FF4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C75C3-07DC-47B0-A89E-F74681908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74C7-891A-4F5B-A33D-4CAE9359FF4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C75C3-07DC-47B0-A89E-F74681908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74C7-891A-4F5B-A33D-4CAE9359FF4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C75C3-07DC-47B0-A89E-F74681908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74C7-891A-4F5B-A33D-4CAE9359FF4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C75C3-07DC-47B0-A89E-F74681908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74C7-891A-4F5B-A33D-4CAE9359FF4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C75C3-07DC-47B0-A89E-F74681908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74C7-891A-4F5B-A33D-4CAE9359FF4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C75C3-07DC-47B0-A89E-F74681908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74C7-891A-4F5B-A33D-4CAE9359FF4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C75C3-07DC-47B0-A89E-F74681908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74C7-891A-4F5B-A33D-4CAE9359FF4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C75C3-07DC-47B0-A89E-F74681908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74C7-891A-4F5B-A33D-4CAE9359FF4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C75C3-07DC-47B0-A89E-F74681908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74C7-891A-4F5B-A33D-4CAE9359FF4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C75C3-07DC-47B0-A89E-F74681908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274C7-891A-4F5B-A33D-4CAE9359FF45}" type="datetimeFigureOut">
              <a:rPr lang="ru-RU" smtClean="0"/>
              <a:pPr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C75C3-07DC-47B0-A89E-F74681908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Конспект проектной деятельности в старшей группе</a:t>
            </a:r>
            <a:br>
              <a:rPr lang="ru-RU" sz="3100" dirty="0"/>
            </a:br>
            <a:r>
              <a:rPr lang="ru-RU" sz="3100" dirty="0"/>
              <a:t>по познавательному развитию на тему:</a:t>
            </a:r>
            <a:br>
              <a:rPr lang="ru-RU" sz="3100" dirty="0"/>
            </a:br>
            <a:r>
              <a:rPr lang="ru-RU" sz="3100" b="1" dirty="0"/>
              <a:t>«Птицы - наши друзья»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Картинки по запросу девочка и мальчик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2852936"/>
            <a:ext cx="504056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444208" y="3717032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Воспитатель Миронова Е.И.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птицы картинки для дете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620688"/>
            <a:ext cx="5807046" cy="329187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043608" y="4077072"/>
            <a:ext cx="7956376" cy="13849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Сдается мне, жить на нашей зеленой планете без птиц было бы ох как скучно! Как веселит глаз дивная расцветка их оперенья! Как радует слух их чудесное пение! И как дух поднимает их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легкий, свободный полет ! А волшебное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их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искусство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гнездостроения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без рук, без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топоренка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!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Изумляет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меня,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почему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люди так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мало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внимания обращают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птиц ?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Виталий Бианки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«Весна»</a:t>
            </a:r>
            <a:endParaRPr lang="ru-RU" dirty="0"/>
          </a:p>
        </p:txBody>
      </p:sp>
      <p:pic>
        <p:nvPicPr>
          <p:cNvPr id="15362" name="Picture 2" descr="Картинки по запросу весна картинки для дете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484784"/>
            <a:ext cx="3344325" cy="4896544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644008" y="2029490"/>
            <a:ext cx="52565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Растопило солнце снег,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Радость на душе у всех,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Птицы весело запели,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Слышен звонкий стук капели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Небо чисто-голубое,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Что с природою такое?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r>
              <a:rPr lang="ru-RU" dirty="0" smtClean="0"/>
              <a:t>Беседа с детьми о птицах</a:t>
            </a: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628800"/>
            <a:ext cx="291632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1268760"/>
            <a:ext cx="261029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2204864"/>
            <a:ext cx="30243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«Веселый шарик»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Дети раскрашивают рисунки о птицах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556792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Птицы – наши друзья!</a:t>
            </a:r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100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Конспект проектной деятельности в старшей группе по познавательному развитию на тему: «Птицы - наши друзья» </vt:lpstr>
      <vt:lpstr>Слайд 2</vt:lpstr>
      <vt:lpstr>Загадка «Весна»</vt:lpstr>
      <vt:lpstr>Беседа с детьми о птицах</vt:lpstr>
      <vt:lpstr>Физкультминутка</vt:lpstr>
      <vt:lpstr>Игра «Веселый шарик»</vt:lpstr>
      <vt:lpstr>Дети раскрашивают рисунки о птицах</vt:lpstr>
      <vt:lpstr>Птицы – наши друзья!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проектной деятельности в старшей группе по познавательному развитию на тему: «Птицы - наши друзья»</dc:title>
  <dc:creator>Павел Миронов</dc:creator>
  <cp:lastModifiedBy>Павел Миронов</cp:lastModifiedBy>
  <cp:revision>6</cp:revision>
  <dcterms:created xsi:type="dcterms:W3CDTF">2017-10-07T16:47:05Z</dcterms:created>
  <dcterms:modified xsi:type="dcterms:W3CDTF">2017-10-07T17:05:03Z</dcterms:modified>
</cp:coreProperties>
</file>