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2130425"/>
            <a:ext cx="2952328" cy="2882751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348880"/>
            <a:ext cx="62684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Русская матрёшка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4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12776"/>
            <a:ext cx="5867342" cy="479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480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3995918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Матрёшка</a:t>
            </a:r>
            <a:r>
              <a:rPr lang="ru-RU" dirty="0" smtClean="0"/>
              <a:t> </a:t>
            </a:r>
            <a:r>
              <a:rPr lang="ru-RU" dirty="0"/>
              <a:t>– это полая внутри, деревянная, ярко разрисованная кукла в виде овальной фигуры, в которую вставляются другие такие же куклы меньшего </a:t>
            </a:r>
            <a:r>
              <a:rPr lang="ru-RU" dirty="0" smtClean="0"/>
              <a:t>размера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118" y="2132856"/>
            <a:ext cx="4114824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5865477" cy="4241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03968" y="1379230"/>
            <a:ext cx="50218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Буддийский святой </a:t>
            </a:r>
            <a:r>
              <a:rPr lang="ru-RU" sz="2800" dirty="0" err="1" smtClean="0">
                <a:latin typeface="Arial Black" panose="020B0A04020102020204" pitchFamily="34" charset="0"/>
              </a:rPr>
              <a:t>Фукурума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8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256" y="2199252"/>
            <a:ext cx="2295525" cy="3686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59193"/>
            <a:ext cx="3312368" cy="476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08430"/>
            <a:ext cx="2714600" cy="446551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3"/>
            <a:ext cx="3168352" cy="41927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587727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Сергей Малютин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4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0808"/>
            <a:ext cx="3172036" cy="237626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6977" r="6745" b="22248"/>
          <a:stretch/>
        </p:blipFill>
        <p:spPr>
          <a:xfrm>
            <a:off x="4355976" y="1844824"/>
            <a:ext cx="3806456" cy="20839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3" b="12890"/>
          <a:stretch/>
        </p:blipFill>
        <p:spPr>
          <a:xfrm>
            <a:off x="2411760" y="4149080"/>
            <a:ext cx="338437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5373215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Сергиев </a:t>
            </a:r>
            <a:br>
              <a:rPr lang="ru-RU" dirty="0" smtClean="0"/>
            </a:br>
            <a:r>
              <a:rPr lang="ru-RU" dirty="0" smtClean="0"/>
              <a:t>Посад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r="39222"/>
          <a:stretch/>
        </p:blipFill>
        <p:spPr>
          <a:xfrm>
            <a:off x="672572" y="1484784"/>
            <a:ext cx="1952140" cy="3887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1" t="18913" r="17442" b="9458"/>
          <a:stretch/>
        </p:blipFill>
        <p:spPr>
          <a:xfrm>
            <a:off x="3635896" y="1806958"/>
            <a:ext cx="1878954" cy="3616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5916" y="5696379"/>
            <a:ext cx="1518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Семёново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5" r="58138"/>
          <a:stretch/>
        </p:blipFill>
        <p:spPr>
          <a:xfrm>
            <a:off x="6300192" y="1717397"/>
            <a:ext cx="1935126" cy="3796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367655" y="569637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Полхов</a:t>
            </a:r>
            <a:r>
              <a:rPr lang="ru-RU" dirty="0" smtClean="0"/>
              <a:t>-Майдан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41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47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</vt:lpstr>
      <vt:lpstr> 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Ариша</dc:creator>
  <cp:lastModifiedBy>RePack by Diakov</cp:lastModifiedBy>
  <cp:revision>7</cp:revision>
  <dcterms:created xsi:type="dcterms:W3CDTF">2017-04-18T18:02:00Z</dcterms:created>
  <dcterms:modified xsi:type="dcterms:W3CDTF">2017-04-18T18:55:49Z</dcterms:modified>
</cp:coreProperties>
</file>