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4" r:id="rId4"/>
    <p:sldId id="263" r:id="rId5"/>
    <p:sldId id="262" r:id="rId6"/>
    <p:sldId id="266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859"/>
          <a:stretch/>
        </p:blipFill>
        <p:spPr bwMode="auto">
          <a:xfrm>
            <a:off x="202094" y="2252988"/>
            <a:ext cx="8784976" cy="95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62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664515"/>
            <a:ext cx="845866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344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t="42173" r="4666" b="32026"/>
          <a:stretch/>
        </p:blipFill>
        <p:spPr bwMode="auto">
          <a:xfrm>
            <a:off x="179512" y="1666559"/>
            <a:ext cx="8949759" cy="334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2300748" y="2993785"/>
            <a:ext cx="1520729" cy="1726791"/>
          </a:xfrm>
          <a:custGeom>
            <a:avLst/>
            <a:gdLst>
              <a:gd name="connsiteX0" fmla="*/ 943897 w 1520729"/>
              <a:gd name="connsiteY0" fmla="*/ 59131 h 1726791"/>
              <a:gd name="connsiteX1" fmla="*/ 560439 w 1520729"/>
              <a:gd name="connsiteY1" fmla="*/ 138 h 1726791"/>
              <a:gd name="connsiteX2" fmla="*/ 471949 w 1520729"/>
              <a:gd name="connsiteY2" fmla="*/ 73880 h 1726791"/>
              <a:gd name="connsiteX3" fmla="*/ 383458 w 1520729"/>
              <a:gd name="connsiteY3" fmla="*/ 162370 h 1726791"/>
              <a:gd name="connsiteX4" fmla="*/ 324465 w 1520729"/>
              <a:gd name="connsiteY4" fmla="*/ 324602 h 1726791"/>
              <a:gd name="connsiteX5" fmla="*/ 368710 w 1520729"/>
              <a:gd name="connsiteY5" fmla="*/ 427841 h 1726791"/>
              <a:gd name="connsiteX6" fmla="*/ 516194 w 1520729"/>
              <a:gd name="connsiteY6" fmla="*/ 531080 h 1726791"/>
              <a:gd name="connsiteX7" fmla="*/ 884904 w 1520729"/>
              <a:gd name="connsiteY7" fmla="*/ 604821 h 1726791"/>
              <a:gd name="connsiteX8" fmla="*/ 1150375 w 1520729"/>
              <a:gd name="connsiteY8" fmla="*/ 678563 h 1726791"/>
              <a:gd name="connsiteX9" fmla="*/ 1327355 w 1520729"/>
              <a:gd name="connsiteY9" fmla="*/ 796550 h 1726791"/>
              <a:gd name="connsiteX10" fmla="*/ 1327355 w 1520729"/>
              <a:gd name="connsiteY10" fmla="*/ 811299 h 1726791"/>
              <a:gd name="connsiteX11" fmla="*/ 1401097 w 1520729"/>
              <a:gd name="connsiteY11" fmla="*/ 855544 h 1726791"/>
              <a:gd name="connsiteX12" fmla="*/ 1460091 w 1520729"/>
              <a:gd name="connsiteY12" fmla="*/ 1003028 h 1726791"/>
              <a:gd name="connsiteX13" fmla="*/ 1460091 w 1520729"/>
              <a:gd name="connsiteY13" fmla="*/ 1032525 h 1726791"/>
              <a:gd name="connsiteX14" fmla="*/ 1519084 w 1520729"/>
              <a:gd name="connsiteY14" fmla="*/ 1150512 h 1726791"/>
              <a:gd name="connsiteX15" fmla="*/ 1504336 w 1520729"/>
              <a:gd name="connsiteY15" fmla="*/ 1224254 h 1726791"/>
              <a:gd name="connsiteX16" fmla="*/ 1504336 w 1520729"/>
              <a:gd name="connsiteY16" fmla="*/ 1268499 h 1726791"/>
              <a:gd name="connsiteX17" fmla="*/ 1474839 w 1520729"/>
              <a:gd name="connsiteY17" fmla="*/ 1327492 h 1726791"/>
              <a:gd name="connsiteX18" fmla="*/ 1474839 w 1520729"/>
              <a:gd name="connsiteY18" fmla="*/ 1401234 h 1726791"/>
              <a:gd name="connsiteX19" fmla="*/ 1445342 w 1520729"/>
              <a:gd name="connsiteY19" fmla="*/ 1504473 h 1726791"/>
              <a:gd name="connsiteX20" fmla="*/ 1430594 w 1520729"/>
              <a:gd name="connsiteY20" fmla="*/ 1548718 h 1726791"/>
              <a:gd name="connsiteX21" fmla="*/ 1224117 w 1520729"/>
              <a:gd name="connsiteY21" fmla="*/ 1651957 h 1726791"/>
              <a:gd name="connsiteX22" fmla="*/ 1076633 w 1520729"/>
              <a:gd name="connsiteY22" fmla="*/ 1696202 h 1726791"/>
              <a:gd name="connsiteX23" fmla="*/ 840658 w 1520729"/>
              <a:gd name="connsiteY23" fmla="*/ 1710950 h 1726791"/>
              <a:gd name="connsiteX24" fmla="*/ 781665 w 1520729"/>
              <a:gd name="connsiteY24" fmla="*/ 1725699 h 1726791"/>
              <a:gd name="connsiteX25" fmla="*/ 0 w 1520729"/>
              <a:gd name="connsiteY25" fmla="*/ 1725699 h 1726791"/>
              <a:gd name="connsiteX26" fmla="*/ 0 w 1520729"/>
              <a:gd name="connsiteY26" fmla="*/ 1725699 h 172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20729" h="1726791">
                <a:moveTo>
                  <a:pt x="943897" y="59131"/>
                </a:moveTo>
                <a:cubicBezTo>
                  <a:pt x="791497" y="28405"/>
                  <a:pt x="639097" y="-2320"/>
                  <a:pt x="560439" y="138"/>
                </a:cubicBezTo>
                <a:cubicBezTo>
                  <a:pt x="481781" y="2596"/>
                  <a:pt x="501446" y="46841"/>
                  <a:pt x="471949" y="73880"/>
                </a:cubicBezTo>
                <a:cubicBezTo>
                  <a:pt x="442452" y="100919"/>
                  <a:pt x="408039" y="120583"/>
                  <a:pt x="383458" y="162370"/>
                </a:cubicBezTo>
                <a:cubicBezTo>
                  <a:pt x="358877" y="204157"/>
                  <a:pt x="326923" y="280357"/>
                  <a:pt x="324465" y="324602"/>
                </a:cubicBezTo>
                <a:cubicBezTo>
                  <a:pt x="322007" y="368847"/>
                  <a:pt x="336755" y="393428"/>
                  <a:pt x="368710" y="427841"/>
                </a:cubicBezTo>
                <a:cubicBezTo>
                  <a:pt x="400665" y="462254"/>
                  <a:pt x="430162" y="501583"/>
                  <a:pt x="516194" y="531080"/>
                </a:cubicBezTo>
                <a:cubicBezTo>
                  <a:pt x="602226" y="560577"/>
                  <a:pt x="779207" y="580241"/>
                  <a:pt x="884904" y="604821"/>
                </a:cubicBezTo>
                <a:cubicBezTo>
                  <a:pt x="990601" y="629401"/>
                  <a:pt x="1076633" y="646608"/>
                  <a:pt x="1150375" y="678563"/>
                </a:cubicBezTo>
                <a:cubicBezTo>
                  <a:pt x="1224117" y="710518"/>
                  <a:pt x="1297858" y="774427"/>
                  <a:pt x="1327355" y="796550"/>
                </a:cubicBezTo>
                <a:cubicBezTo>
                  <a:pt x="1356852" y="818673"/>
                  <a:pt x="1315065" y="801467"/>
                  <a:pt x="1327355" y="811299"/>
                </a:cubicBezTo>
                <a:cubicBezTo>
                  <a:pt x="1339645" y="821131"/>
                  <a:pt x="1378974" y="823589"/>
                  <a:pt x="1401097" y="855544"/>
                </a:cubicBezTo>
                <a:cubicBezTo>
                  <a:pt x="1423220" y="887499"/>
                  <a:pt x="1450259" y="973531"/>
                  <a:pt x="1460091" y="1003028"/>
                </a:cubicBezTo>
                <a:cubicBezTo>
                  <a:pt x="1469923" y="1032525"/>
                  <a:pt x="1450259" y="1007944"/>
                  <a:pt x="1460091" y="1032525"/>
                </a:cubicBezTo>
                <a:cubicBezTo>
                  <a:pt x="1469923" y="1057106"/>
                  <a:pt x="1511710" y="1118557"/>
                  <a:pt x="1519084" y="1150512"/>
                </a:cubicBezTo>
                <a:cubicBezTo>
                  <a:pt x="1526458" y="1182467"/>
                  <a:pt x="1506794" y="1204590"/>
                  <a:pt x="1504336" y="1224254"/>
                </a:cubicBezTo>
                <a:cubicBezTo>
                  <a:pt x="1501878" y="1243918"/>
                  <a:pt x="1509252" y="1251293"/>
                  <a:pt x="1504336" y="1268499"/>
                </a:cubicBezTo>
                <a:cubicBezTo>
                  <a:pt x="1499420" y="1285705"/>
                  <a:pt x="1479755" y="1305370"/>
                  <a:pt x="1474839" y="1327492"/>
                </a:cubicBezTo>
                <a:cubicBezTo>
                  <a:pt x="1469923" y="1349614"/>
                  <a:pt x="1479755" y="1371737"/>
                  <a:pt x="1474839" y="1401234"/>
                </a:cubicBezTo>
                <a:cubicBezTo>
                  <a:pt x="1469923" y="1430731"/>
                  <a:pt x="1452716" y="1479892"/>
                  <a:pt x="1445342" y="1504473"/>
                </a:cubicBezTo>
                <a:cubicBezTo>
                  <a:pt x="1437968" y="1529054"/>
                  <a:pt x="1467465" y="1524137"/>
                  <a:pt x="1430594" y="1548718"/>
                </a:cubicBezTo>
                <a:cubicBezTo>
                  <a:pt x="1393723" y="1573299"/>
                  <a:pt x="1283111" y="1627376"/>
                  <a:pt x="1224117" y="1651957"/>
                </a:cubicBezTo>
                <a:cubicBezTo>
                  <a:pt x="1165123" y="1676538"/>
                  <a:pt x="1140543" y="1686370"/>
                  <a:pt x="1076633" y="1696202"/>
                </a:cubicBezTo>
                <a:cubicBezTo>
                  <a:pt x="1012723" y="1706034"/>
                  <a:pt x="889819" y="1706034"/>
                  <a:pt x="840658" y="1710950"/>
                </a:cubicBezTo>
                <a:cubicBezTo>
                  <a:pt x="791497" y="1715866"/>
                  <a:pt x="921775" y="1723241"/>
                  <a:pt x="781665" y="1725699"/>
                </a:cubicBezTo>
                <a:cubicBezTo>
                  <a:pt x="641555" y="1728157"/>
                  <a:pt x="0" y="1725699"/>
                  <a:pt x="0" y="1725699"/>
                </a:cubicBezTo>
                <a:lnTo>
                  <a:pt x="0" y="1725699"/>
                </a:ln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5735045" y="2816942"/>
            <a:ext cx="2848516" cy="1951463"/>
          </a:xfrm>
          <a:custGeom>
            <a:avLst/>
            <a:gdLst>
              <a:gd name="connsiteX0" fmla="*/ 2229084 w 2848516"/>
              <a:gd name="connsiteY0" fmla="*/ 29497 h 1951463"/>
              <a:gd name="connsiteX1" fmla="*/ 2081600 w 2848516"/>
              <a:gd name="connsiteY1" fmla="*/ 14748 h 1951463"/>
              <a:gd name="connsiteX2" fmla="*/ 1860374 w 2848516"/>
              <a:gd name="connsiteY2" fmla="*/ 0 h 1951463"/>
              <a:gd name="connsiteX3" fmla="*/ 1698142 w 2848516"/>
              <a:gd name="connsiteY3" fmla="*/ 14748 h 1951463"/>
              <a:gd name="connsiteX4" fmla="*/ 1344181 w 2848516"/>
              <a:gd name="connsiteY4" fmla="*/ 88490 h 1951463"/>
              <a:gd name="connsiteX5" fmla="*/ 1240942 w 2848516"/>
              <a:gd name="connsiteY5" fmla="*/ 162232 h 1951463"/>
              <a:gd name="connsiteX6" fmla="*/ 1108207 w 2848516"/>
              <a:gd name="connsiteY6" fmla="*/ 280219 h 1951463"/>
              <a:gd name="connsiteX7" fmla="*/ 1019716 w 2848516"/>
              <a:gd name="connsiteY7" fmla="*/ 309716 h 1951463"/>
              <a:gd name="connsiteX8" fmla="*/ 975471 w 2848516"/>
              <a:gd name="connsiteY8" fmla="*/ 412955 h 1951463"/>
              <a:gd name="connsiteX9" fmla="*/ 960723 w 2848516"/>
              <a:gd name="connsiteY9" fmla="*/ 457200 h 1951463"/>
              <a:gd name="connsiteX10" fmla="*/ 857484 w 2848516"/>
              <a:gd name="connsiteY10" fmla="*/ 693174 h 1951463"/>
              <a:gd name="connsiteX11" fmla="*/ 739497 w 2848516"/>
              <a:gd name="connsiteY11" fmla="*/ 796413 h 1951463"/>
              <a:gd name="connsiteX12" fmla="*/ 547768 w 2848516"/>
              <a:gd name="connsiteY12" fmla="*/ 884903 h 1951463"/>
              <a:gd name="connsiteX13" fmla="*/ 282297 w 2848516"/>
              <a:gd name="connsiteY13" fmla="*/ 943897 h 1951463"/>
              <a:gd name="connsiteX14" fmla="*/ 75820 w 2848516"/>
              <a:gd name="connsiteY14" fmla="*/ 1047135 h 1951463"/>
              <a:gd name="connsiteX15" fmla="*/ 2078 w 2848516"/>
              <a:gd name="connsiteY15" fmla="*/ 1194619 h 1951463"/>
              <a:gd name="connsiteX16" fmla="*/ 46323 w 2848516"/>
              <a:gd name="connsiteY16" fmla="*/ 1371600 h 1951463"/>
              <a:gd name="connsiteX17" fmla="*/ 297045 w 2848516"/>
              <a:gd name="connsiteY17" fmla="*/ 1415845 h 1951463"/>
              <a:gd name="connsiteX18" fmla="*/ 267549 w 2848516"/>
              <a:gd name="connsiteY18" fmla="*/ 1622323 h 1951463"/>
              <a:gd name="connsiteX19" fmla="*/ 252800 w 2848516"/>
              <a:gd name="connsiteY19" fmla="*/ 1740310 h 1951463"/>
              <a:gd name="connsiteX20" fmla="*/ 916478 w 2848516"/>
              <a:gd name="connsiteY20" fmla="*/ 1858297 h 1951463"/>
              <a:gd name="connsiteX21" fmla="*/ 1255690 w 2848516"/>
              <a:gd name="connsiteY21" fmla="*/ 1946787 h 1951463"/>
              <a:gd name="connsiteX22" fmla="*/ 1889871 w 2848516"/>
              <a:gd name="connsiteY22" fmla="*/ 1710813 h 1951463"/>
              <a:gd name="connsiteX23" fmla="*/ 2302826 w 2848516"/>
              <a:gd name="connsiteY23" fmla="*/ 1327355 h 1951463"/>
              <a:gd name="connsiteX24" fmla="*/ 2435561 w 2848516"/>
              <a:gd name="connsiteY24" fmla="*/ 1179871 h 1951463"/>
              <a:gd name="connsiteX25" fmla="*/ 2848516 w 2848516"/>
              <a:gd name="connsiteY25" fmla="*/ 1165123 h 1951463"/>
              <a:gd name="connsiteX26" fmla="*/ 2848516 w 2848516"/>
              <a:gd name="connsiteY26" fmla="*/ 1165123 h 1951463"/>
              <a:gd name="connsiteX27" fmla="*/ 2848516 w 2848516"/>
              <a:gd name="connsiteY27" fmla="*/ 1165123 h 1951463"/>
              <a:gd name="connsiteX28" fmla="*/ 2848516 w 2848516"/>
              <a:gd name="connsiteY28" fmla="*/ 1165123 h 1951463"/>
              <a:gd name="connsiteX29" fmla="*/ 2833768 w 2848516"/>
              <a:gd name="connsiteY29" fmla="*/ 1179871 h 195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848516" h="1951463">
                <a:moveTo>
                  <a:pt x="2229084" y="29497"/>
                </a:moveTo>
                <a:cubicBezTo>
                  <a:pt x="2186068" y="24580"/>
                  <a:pt x="2143052" y="19664"/>
                  <a:pt x="2081600" y="14748"/>
                </a:cubicBezTo>
                <a:cubicBezTo>
                  <a:pt x="2020148" y="9832"/>
                  <a:pt x="1924284" y="0"/>
                  <a:pt x="1860374" y="0"/>
                </a:cubicBezTo>
                <a:cubicBezTo>
                  <a:pt x="1796464" y="0"/>
                  <a:pt x="1784174" y="0"/>
                  <a:pt x="1698142" y="14748"/>
                </a:cubicBezTo>
                <a:cubicBezTo>
                  <a:pt x="1612110" y="29496"/>
                  <a:pt x="1420381" y="63909"/>
                  <a:pt x="1344181" y="88490"/>
                </a:cubicBezTo>
                <a:cubicBezTo>
                  <a:pt x="1267981" y="113071"/>
                  <a:pt x="1280271" y="130277"/>
                  <a:pt x="1240942" y="162232"/>
                </a:cubicBezTo>
                <a:cubicBezTo>
                  <a:pt x="1201613" y="194187"/>
                  <a:pt x="1145078" y="255638"/>
                  <a:pt x="1108207" y="280219"/>
                </a:cubicBezTo>
                <a:cubicBezTo>
                  <a:pt x="1071336" y="304800"/>
                  <a:pt x="1041839" y="287593"/>
                  <a:pt x="1019716" y="309716"/>
                </a:cubicBezTo>
                <a:cubicBezTo>
                  <a:pt x="997593" y="331839"/>
                  <a:pt x="985303" y="388374"/>
                  <a:pt x="975471" y="412955"/>
                </a:cubicBezTo>
                <a:cubicBezTo>
                  <a:pt x="965639" y="437536"/>
                  <a:pt x="980387" y="410497"/>
                  <a:pt x="960723" y="457200"/>
                </a:cubicBezTo>
                <a:cubicBezTo>
                  <a:pt x="941059" y="503903"/>
                  <a:pt x="894355" y="636639"/>
                  <a:pt x="857484" y="693174"/>
                </a:cubicBezTo>
                <a:cubicBezTo>
                  <a:pt x="820613" y="749709"/>
                  <a:pt x="791116" y="764458"/>
                  <a:pt x="739497" y="796413"/>
                </a:cubicBezTo>
                <a:cubicBezTo>
                  <a:pt x="687878" y="828368"/>
                  <a:pt x="623968" y="860322"/>
                  <a:pt x="547768" y="884903"/>
                </a:cubicBezTo>
                <a:cubicBezTo>
                  <a:pt x="471568" y="909484"/>
                  <a:pt x="360955" y="916858"/>
                  <a:pt x="282297" y="943897"/>
                </a:cubicBezTo>
                <a:cubicBezTo>
                  <a:pt x="203639" y="970936"/>
                  <a:pt x="122523" y="1005348"/>
                  <a:pt x="75820" y="1047135"/>
                </a:cubicBezTo>
                <a:cubicBezTo>
                  <a:pt x="29117" y="1088922"/>
                  <a:pt x="6994" y="1140542"/>
                  <a:pt x="2078" y="1194619"/>
                </a:cubicBezTo>
                <a:cubicBezTo>
                  <a:pt x="-2838" y="1248696"/>
                  <a:pt x="-2838" y="1334729"/>
                  <a:pt x="46323" y="1371600"/>
                </a:cubicBezTo>
                <a:cubicBezTo>
                  <a:pt x="95484" y="1408471"/>
                  <a:pt x="260174" y="1374058"/>
                  <a:pt x="297045" y="1415845"/>
                </a:cubicBezTo>
                <a:cubicBezTo>
                  <a:pt x="333916" y="1457632"/>
                  <a:pt x="274923" y="1568245"/>
                  <a:pt x="267549" y="1622323"/>
                </a:cubicBezTo>
                <a:cubicBezTo>
                  <a:pt x="260175" y="1676401"/>
                  <a:pt x="144645" y="1700981"/>
                  <a:pt x="252800" y="1740310"/>
                </a:cubicBezTo>
                <a:cubicBezTo>
                  <a:pt x="360955" y="1779639"/>
                  <a:pt x="749330" y="1823884"/>
                  <a:pt x="916478" y="1858297"/>
                </a:cubicBezTo>
                <a:cubicBezTo>
                  <a:pt x="1083626" y="1892710"/>
                  <a:pt x="1093458" y="1971368"/>
                  <a:pt x="1255690" y="1946787"/>
                </a:cubicBezTo>
                <a:cubicBezTo>
                  <a:pt x="1417922" y="1922206"/>
                  <a:pt x="1715348" y="1814052"/>
                  <a:pt x="1889871" y="1710813"/>
                </a:cubicBezTo>
                <a:cubicBezTo>
                  <a:pt x="2064394" y="1607574"/>
                  <a:pt x="2211878" y="1415845"/>
                  <a:pt x="2302826" y="1327355"/>
                </a:cubicBezTo>
                <a:cubicBezTo>
                  <a:pt x="2393774" y="1238865"/>
                  <a:pt x="2344613" y="1206910"/>
                  <a:pt x="2435561" y="1179871"/>
                </a:cubicBezTo>
                <a:cubicBezTo>
                  <a:pt x="2526509" y="1152832"/>
                  <a:pt x="2848516" y="1165123"/>
                  <a:pt x="2848516" y="1165123"/>
                </a:cubicBezTo>
                <a:lnTo>
                  <a:pt x="2848516" y="1165123"/>
                </a:lnTo>
                <a:lnTo>
                  <a:pt x="2848516" y="1165123"/>
                </a:lnTo>
                <a:lnTo>
                  <a:pt x="2848516" y="1165123"/>
                </a:lnTo>
                <a:lnTo>
                  <a:pt x="2833768" y="1179871"/>
                </a:ln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3244478"/>
            <a:ext cx="1905212" cy="8812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7020272" y="2816942"/>
            <a:ext cx="1761196" cy="14761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07903" y="2831690"/>
            <a:ext cx="2304257" cy="147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6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" t="69544" r="4958" b="3321"/>
          <a:stretch/>
        </p:blipFill>
        <p:spPr bwMode="auto">
          <a:xfrm>
            <a:off x="170068" y="1196752"/>
            <a:ext cx="886760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683568" y="3609892"/>
            <a:ext cx="2232248" cy="57780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3635896" y="3898796"/>
            <a:ext cx="1944216" cy="18002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845942" y="3068960"/>
            <a:ext cx="154248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1563329" y="2898337"/>
            <a:ext cx="1460090" cy="1221238"/>
          </a:xfrm>
          <a:custGeom>
            <a:avLst/>
            <a:gdLst>
              <a:gd name="connsiteX0" fmla="*/ 1460090 w 1460090"/>
              <a:gd name="connsiteY0" fmla="*/ 7095 h 1221238"/>
              <a:gd name="connsiteX1" fmla="*/ 1165123 w 1460090"/>
              <a:gd name="connsiteY1" fmla="*/ 7095 h 1221238"/>
              <a:gd name="connsiteX2" fmla="*/ 1017639 w 1460090"/>
              <a:gd name="connsiteY2" fmla="*/ 80837 h 1221238"/>
              <a:gd name="connsiteX3" fmla="*/ 884903 w 1460090"/>
              <a:gd name="connsiteY3" fmla="*/ 184076 h 1221238"/>
              <a:gd name="connsiteX4" fmla="*/ 840658 w 1460090"/>
              <a:gd name="connsiteY4" fmla="*/ 464295 h 1221238"/>
              <a:gd name="connsiteX5" fmla="*/ 973394 w 1460090"/>
              <a:gd name="connsiteY5" fmla="*/ 759263 h 1221238"/>
              <a:gd name="connsiteX6" fmla="*/ 870155 w 1460090"/>
              <a:gd name="connsiteY6" fmla="*/ 1098476 h 1221238"/>
              <a:gd name="connsiteX7" fmla="*/ 309716 w 1460090"/>
              <a:gd name="connsiteY7" fmla="*/ 1216463 h 1221238"/>
              <a:gd name="connsiteX8" fmla="*/ 0 w 1460090"/>
              <a:gd name="connsiteY8" fmla="*/ 1186966 h 122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0090" h="1221238">
                <a:moveTo>
                  <a:pt x="1460090" y="7095"/>
                </a:moveTo>
                <a:cubicBezTo>
                  <a:pt x="1349477" y="950"/>
                  <a:pt x="1238865" y="-5195"/>
                  <a:pt x="1165123" y="7095"/>
                </a:cubicBezTo>
                <a:cubicBezTo>
                  <a:pt x="1091381" y="19385"/>
                  <a:pt x="1064342" y="51340"/>
                  <a:pt x="1017639" y="80837"/>
                </a:cubicBezTo>
                <a:cubicBezTo>
                  <a:pt x="970936" y="110334"/>
                  <a:pt x="914400" y="120166"/>
                  <a:pt x="884903" y="184076"/>
                </a:cubicBezTo>
                <a:cubicBezTo>
                  <a:pt x="855406" y="247986"/>
                  <a:pt x="825910" y="368431"/>
                  <a:pt x="840658" y="464295"/>
                </a:cubicBezTo>
                <a:cubicBezTo>
                  <a:pt x="855406" y="560159"/>
                  <a:pt x="968478" y="653566"/>
                  <a:pt x="973394" y="759263"/>
                </a:cubicBezTo>
                <a:cubicBezTo>
                  <a:pt x="978310" y="864960"/>
                  <a:pt x="980768" y="1022276"/>
                  <a:pt x="870155" y="1098476"/>
                </a:cubicBezTo>
                <a:cubicBezTo>
                  <a:pt x="759542" y="1174676"/>
                  <a:pt x="454742" y="1201715"/>
                  <a:pt x="309716" y="1216463"/>
                </a:cubicBezTo>
                <a:cubicBezTo>
                  <a:pt x="164690" y="1231211"/>
                  <a:pt x="82345" y="1209088"/>
                  <a:pt x="0" y="118696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583858" y="2987461"/>
            <a:ext cx="1666568" cy="1245326"/>
          </a:xfrm>
          <a:custGeom>
            <a:avLst/>
            <a:gdLst>
              <a:gd name="connsiteX0" fmla="*/ 0 w 1666568"/>
              <a:gd name="connsiteY0" fmla="*/ 448913 h 1245326"/>
              <a:gd name="connsiteX1" fmla="*/ 14748 w 1666568"/>
              <a:gd name="connsiteY1" fmla="*/ 271933 h 1245326"/>
              <a:gd name="connsiteX2" fmla="*/ 88490 w 1666568"/>
              <a:gd name="connsiteY2" fmla="*/ 139197 h 1245326"/>
              <a:gd name="connsiteX3" fmla="*/ 324465 w 1666568"/>
              <a:gd name="connsiteY3" fmla="*/ 21210 h 1245326"/>
              <a:gd name="connsiteX4" fmla="*/ 412955 w 1666568"/>
              <a:gd name="connsiteY4" fmla="*/ 6462 h 1245326"/>
              <a:gd name="connsiteX5" fmla="*/ 619432 w 1666568"/>
              <a:gd name="connsiteY5" fmla="*/ 35958 h 1245326"/>
              <a:gd name="connsiteX6" fmla="*/ 722671 w 1666568"/>
              <a:gd name="connsiteY6" fmla="*/ 360423 h 1245326"/>
              <a:gd name="connsiteX7" fmla="*/ 412955 w 1666568"/>
              <a:gd name="connsiteY7" fmla="*/ 1097842 h 1245326"/>
              <a:gd name="connsiteX8" fmla="*/ 1666568 w 1666568"/>
              <a:gd name="connsiteY8" fmla="*/ 1245326 h 1245326"/>
              <a:gd name="connsiteX9" fmla="*/ 1666568 w 1666568"/>
              <a:gd name="connsiteY9" fmla="*/ 1245326 h 124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6568" h="1245326">
                <a:moveTo>
                  <a:pt x="0" y="448913"/>
                </a:moveTo>
                <a:cubicBezTo>
                  <a:pt x="0" y="386232"/>
                  <a:pt x="0" y="323552"/>
                  <a:pt x="14748" y="271933"/>
                </a:cubicBezTo>
                <a:cubicBezTo>
                  <a:pt x="29496" y="220314"/>
                  <a:pt x="36871" y="180984"/>
                  <a:pt x="88490" y="139197"/>
                </a:cubicBezTo>
                <a:cubicBezTo>
                  <a:pt x="140109" y="97410"/>
                  <a:pt x="270387" y="43333"/>
                  <a:pt x="324465" y="21210"/>
                </a:cubicBezTo>
                <a:cubicBezTo>
                  <a:pt x="378543" y="-913"/>
                  <a:pt x="363794" y="4004"/>
                  <a:pt x="412955" y="6462"/>
                </a:cubicBezTo>
                <a:cubicBezTo>
                  <a:pt x="462116" y="8920"/>
                  <a:pt x="567813" y="-23035"/>
                  <a:pt x="619432" y="35958"/>
                </a:cubicBezTo>
                <a:cubicBezTo>
                  <a:pt x="671051" y="94951"/>
                  <a:pt x="757084" y="183442"/>
                  <a:pt x="722671" y="360423"/>
                </a:cubicBezTo>
                <a:cubicBezTo>
                  <a:pt x="688258" y="537404"/>
                  <a:pt x="255639" y="950358"/>
                  <a:pt x="412955" y="1097842"/>
                </a:cubicBezTo>
                <a:cubicBezTo>
                  <a:pt x="570271" y="1245326"/>
                  <a:pt x="1666568" y="1245326"/>
                  <a:pt x="1666568" y="1245326"/>
                </a:cubicBezTo>
                <a:lnTo>
                  <a:pt x="1666568" y="1245326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6482195" y="2861187"/>
            <a:ext cx="1599921" cy="1217689"/>
          </a:xfrm>
          <a:custGeom>
            <a:avLst/>
            <a:gdLst>
              <a:gd name="connsiteX0" fmla="*/ 7095 w 1599921"/>
              <a:gd name="connsiteY0" fmla="*/ 486697 h 1217689"/>
              <a:gd name="connsiteX1" fmla="*/ 7095 w 1599921"/>
              <a:gd name="connsiteY1" fmla="*/ 811161 h 1217689"/>
              <a:gd name="connsiteX2" fmla="*/ 80837 w 1599921"/>
              <a:gd name="connsiteY2" fmla="*/ 929148 h 1217689"/>
              <a:gd name="connsiteX3" fmla="*/ 228321 w 1599921"/>
              <a:gd name="connsiteY3" fmla="*/ 1032387 h 1217689"/>
              <a:gd name="connsiteX4" fmla="*/ 449547 w 1599921"/>
              <a:gd name="connsiteY4" fmla="*/ 1150374 h 1217689"/>
              <a:gd name="connsiteX5" fmla="*/ 670773 w 1599921"/>
              <a:gd name="connsiteY5" fmla="*/ 1209368 h 1217689"/>
              <a:gd name="connsiteX6" fmla="*/ 1083728 w 1599921"/>
              <a:gd name="connsiteY6" fmla="*/ 1209368 h 1217689"/>
              <a:gd name="connsiteX7" fmla="*/ 1290205 w 1599921"/>
              <a:gd name="connsiteY7" fmla="*/ 1135626 h 1217689"/>
              <a:gd name="connsiteX8" fmla="*/ 1319702 w 1599921"/>
              <a:gd name="connsiteY8" fmla="*/ 1017639 h 1217689"/>
              <a:gd name="connsiteX9" fmla="*/ 1319702 w 1599921"/>
              <a:gd name="connsiteY9" fmla="*/ 914400 h 1217689"/>
              <a:gd name="connsiteX10" fmla="*/ 1304953 w 1599921"/>
              <a:gd name="connsiteY10" fmla="*/ 899652 h 1217689"/>
              <a:gd name="connsiteX11" fmla="*/ 1201715 w 1599921"/>
              <a:gd name="connsiteY11" fmla="*/ 796413 h 1217689"/>
              <a:gd name="connsiteX12" fmla="*/ 1098476 w 1599921"/>
              <a:gd name="connsiteY12" fmla="*/ 693174 h 1217689"/>
              <a:gd name="connsiteX13" fmla="*/ 1083728 w 1599921"/>
              <a:gd name="connsiteY13" fmla="*/ 648929 h 1217689"/>
              <a:gd name="connsiteX14" fmla="*/ 1068979 w 1599921"/>
              <a:gd name="connsiteY14" fmla="*/ 560439 h 1217689"/>
              <a:gd name="connsiteX15" fmla="*/ 1098476 w 1599921"/>
              <a:gd name="connsiteY15" fmla="*/ 501445 h 1217689"/>
              <a:gd name="connsiteX16" fmla="*/ 1098476 w 1599921"/>
              <a:gd name="connsiteY16" fmla="*/ 501445 h 1217689"/>
              <a:gd name="connsiteX17" fmla="*/ 1157470 w 1599921"/>
              <a:gd name="connsiteY17" fmla="*/ 442452 h 1217689"/>
              <a:gd name="connsiteX18" fmla="*/ 1201715 w 1599921"/>
              <a:gd name="connsiteY18" fmla="*/ 398207 h 1217689"/>
              <a:gd name="connsiteX19" fmla="*/ 1216463 w 1599921"/>
              <a:gd name="connsiteY19" fmla="*/ 353961 h 1217689"/>
              <a:gd name="connsiteX20" fmla="*/ 1599921 w 1599921"/>
              <a:gd name="connsiteY20" fmla="*/ 0 h 121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99921" h="1217689">
                <a:moveTo>
                  <a:pt x="7095" y="486697"/>
                </a:moveTo>
                <a:cubicBezTo>
                  <a:pt x="950" y="612058"/>
                  <a:pt x="-5195" y="737419"/>
                  <a:pt x="7095" y="811161"/>
                </a:cubicBezTo>
                <a:cubicBezTo>
                  <a:pt x="19385" y="884903"/>
                  <a:pt x="43966" y="892277"/>
                  <a:pt x="80837" y="929148"/>
                </a:cubicBezTo>
                <a:cubicBezTo>
                  <a:pt x="117708" y="966019"/>
                  <a:pt x="166869" y="995516"/>
                  <a:pt x="228321" y="1032387"/>
                </a:cubicBezTo>
                <a:cubicBezTo>
                  <a:pt x="289773" y="1069258"/>
                  <a:pt x="375805" y="1120877"/>
                  <a:pt x="449547" y="1150374"/>
                </a:cubicBezTo>
                <a:cubicBezTo>
                  <a:pt x="523289" y="1179871"/>
                  <a:pt x="565076" y="1199536"/>
                  <a:pt x="670773" y="1209368"/>
                </a:cubicBezTo>
                <a:cubicBezTo>
                  <a:pt x="776470" y="1219200"/>
                  <a:pt x="980489" y="1221658"/>
                  <a:pt x="1083728" y="1209368"/>
                </a:cubicBezTo>
                <a:cubicBezTo>
                  <a:pt x="1186967" y="1197078"/>
                  <a:pt x="1250876" y="1167581"/>
                  <a:pt x="1290205" y="1135626"/>
                </a:cubicBezTo>
                <a:cubicBezTo>
                  <a:pt x="1329534" y="1103671"/>
                  <a:pt x="1314786" y="1054510"/>
                  <a:pt x="1319702" y="1017639"/>
                </a:cubicBezTo>
                <a:cubicBezTo>
                  <a:pt x="1324618" y="980768"/>
                  <a:pt x="1322160" y="934064"/>
                  <a:pt x="1319702" y="914400"/>
                </a:cubicBezTo>
                <a:cubicBezTo>
                  <a:pt x="1317244" y="894736"/>
                  <a:pt x="1304953" y="899652"/>
                  <a:pt x="1304953" y="899652"/>
                </a:cubicBezTo>
                <a:lnTo>
                  <a:pt x="1201715" y="796413"/>
                </a:lnTo>
                <a:cubicBezTo>
                  <a:pt x="1167302" y="762000"/>
                  <a:pt x="1118140" y="717755"/>
                  <a:pt x="1098476" y="693174"/>
                </a:cubicBezTo>
                <a:cubicBezTo>
                  <a:pt x="1078812" y="668593"/>
                  <a:pt x="1088644" y="671051"/>
                  <a:pt x="1083728" y="648929"/>
                </a:cubicBezTo>
                <a:cubicBezTo>
                  <a:pt x="1078812" y="626807"/>
                  <a:pt x="1066521" y="585020"/>
                  <a:pt x="1068979" y="560439"/>
                </a:cubicBezTo>
                <a:cubicBezTo>
                  <a:pt x="1071437" y="535858"/>
                  <a:pt x="1098476" y="501445"/>
                  <a:pt x="1098476" y="501445"/>
                </a:cubicBezTo>
                <a:lnTo>
                  <a:pt x="1098476" y="501445"/>
                </a:lnTo>
                <a:lnTo>
                  <a:pt x="1157470" y="442452"/>
                </a:lnTo>
                <a:cubicBezTo>
                  <a:pt x="1174677" y="425246"/>
                  <a:pt x="1191883" y="412955"/>
                  <a:pt x="1201715" y="398207"/>
                </a:cubicBezTo>
                <a:cubicBezTo>
                  <a:pt x="1211547" y="383458"/>
                  <a:pt x="1150095" y="420329"/>
                  <a:pt x="1216463" y="353961"/>
                </a:cubicBezTo>
                <a:cubicBezTo>
                  <a:pt x="1282831" y="287593"/>
                  <a:pt x="1441376" y="143796"/>
                  <a:pt x="1599921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4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" t="6056" r="4284" b="65106"/>
          <a:stretch/>
        </p:blipFill>
        <p:spPr bwMode="auto">
          <a:xfrm>
            <a:off x="-14729" y="1066169"/>
            <a:ext cx="8927873" cy="37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475656" y="3933056"/>
            <a:ext cx="5688632" cy="7200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1397295" y="3937819"/>
            <a:ext cx="5829415" cy="1430650"/>
          </a:xfrm>
          <a:custGeom>
            <a:avLst/>
            <a:gdLst>
              <a:gd name="connsiteX0" fmla="*/ 33299 w 5829415"/>
              <a:gd name="connsiteY0" fmla="*/ 0 h 1430650"/>
              <a:gd name="connsiteX1" fmla="*/ 48047 w 5829415"/>
              <a:gd name="connsiteY1" fmla="*/ 147484 h 1430650"/>
              <a:gd name="connsiteX2" fmla="*/ 18550 w 5829415"/>
              <a:gd name="connsiteY2" fmla="*/ 530942 h 1430650"/>
              <a:gd name="connsiteX3" fmla="*/ 372511 w 5829415"/>
              <a:gd name="connsiteY3" fmla="*/ 855407 h 1430650"/>
              <a:gd name="connsiteX4" fmla="*/ 903453 w 5829415"/>
              <a:gd name="connsiteY4" fmla="*/ 929149 h 1430650"/>
              <a:gd name="connsiteX5" fmla="*/ 1611376 w 5829415"/>
              <a:gd name="connsiteY5" fmla="*/ 1002891 h 1430650"/>
              <a:gd name="connsiteX6" fmla="*/ 2850240 w 5829415"/>
              <a:gd name="connsiteY6" fmla="*/ 1430594 h 1430650"/>
              <a:gd name="connsiteX7" fmla="*/ 3543415 w 5829415"/>
              <a:gd name="connsiteY7" fmla="*/ 1032387 h 1430650"/>
              <a:gd name="connsiteX8" fmla="*/ 3941621 w 5829415"/>
              <a:gd name="connsiteY8" fmla="*/ 914400 h 1430650"/>
              <a:gd name="connsiteX9" fmla="*/ 4531557 w 5829415"/>
              <a:gd name="connsiteY9" fmla="*/ 663678 h 1430650"/>
              <a:gd name="connsiteX10" fmla="*/ 5268976 w 5829415"/>
              <a:gd name="connsiteY10" fmla="*/ 560439 h 1430650"/>
              <a:gd name="connsiteX11" fmla="*/ 5681931 w 5829415"/>
              <a:gd name="connsiteY11" fmla="*/ 427704 h 1430650"/>
              <a:gd name="connsiteX12" fmla="*/ 5829415 w 5829415"/>
              <a:gd name="connsiteY12" fmla="*/ 58994 h 1430650"/>
              <a:gd name="connsiteX13" fmla="*/ 5829415 w 5829415"/>
              <a:gd name="connsiteY13" fmla="*/ 58994 h 1430650"/>
              <a:gd name="connsiteX14" fmla="*/ 5829415 w 5829415"/>
              <a:gd name="connsiteY14" fmla="*/ 58994 h 143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29415" h="1430650">
                <a:moveTo>
                  <a:pt x="33299" y="0"/>
                </a:moveTo>
                <a:cubicBezTo>
                  <a:pt x="41902" y="29497"/>
                  <a:pt x="50505" y="58994"/>
                  <a:pt x="48047" y="147484"/>
                </a:cubicBezTo>
                <a:cubicBezTo>
                  <a:pt x="45589" y="235974"/>
                  <a:pt x="-35527" y="412955"/>
                  <a:pt x="18550" y="530942"/>
                </a:cubicBezTo>
                <a:cubicBezTo>
                  <a:pt x="72627" y="648929"/>
                  <a:pt x="225027" y="789039"/>
                  <a:pt x="372511" y="855407"/>
                </a:cubicBezTo>
                <a:cubicBezTo>
                  <a:pt x="519995" y="921775"/>
                  <a:pt x="696976" y="904568"/>
                  <a:pt x="903453" y="929149"/>
                </a:cubicBezTo>
                <a:cubicBezTo>
                  <a:pt x="1109930" y="953730"/>
                  <a:pt x="1286912" y="919317"/>
                  <a:pt x="1611376" y="1002891"/>
                </a:cubicBezTo>
                <a:cubicBezTo>
                  <a:pt x="1935840" y="1086465"/>
                  <a:pt x="2528234" y="1425678"/>
                  <a:pt x="2850240" y="1430594"/>
                </a:cubicBezTo>
                <a:cubicBezTo>
                  <a:pt x="3172246" y="1435510"/>
                  <a:pt x="3361518" y="1118419"/>
                  <a:pt x="3543415" y="1032387"/>
                </a:cubicBezTo>
                <a:cubicBezTo>
                  <a:pt x="3725312" y="946355"/>
                  <a:pt x="3776931" y="975852"/>
                  <a:pt x="3941621" y="914400"/>
                </a:cubicBezTo>
                <a:cubicBezTo>
                  <a:pt x="4106311" y="852948"/>
                  <a:pt x="4310331" y="722671"/>
                  <a:pt x="4531557" y="663678"/>
                </a:cubicBezTo>
                <a:cubicBezTo>
                  <a:pt x="4752783" y="604685"/>
                  <a:pt x="5077247" y="599768"/>
                  <a:pt x="5268976" y="560439"/>
                </a:cubicBezTo>
                <a:cubicBezTo>
                  <a:pt x="5460705" y="521110"/>
                  <a:pt x="5588525" y="511278"/>
                  <a:pt x="5681931" y="427704"/>
                </a:cubicBezTo>
                <a:cubicBezTo>
                  <a:pt x="5775337" y="344130"/>
                  <a:pt x="5829415" y="58994"/>
                  <a:pt x="5829415" y="58994"/>
                </a:cubicBezTo>
                <a:lnTo>
                  <a:pt x="5829415" y="58994"/>
                </a:lnTo>
                <a:lnTo>
                  <a:pt x="5829415" y="58994"/>
                </a:lnTo>
              </a:path>
            </a:pathLst>
          </a:cu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474839" y="2809451"/>
            <a:ext cx="5692877" cy="1175452"/>
          </a:xfrm>
          <a:custGeom>
            <a:avLst/>
            <a:gdLst>
              <a:gd name="connsiteX0" fmla="*/ 0 w 5692877"/>
              <a:gd name="connsiteY0" fmla="*/ 1113620 h 1175452"/>
              <a:gd name="connsiteX1" fmla="*/ 132735 w 5692877"/>
              <a:gd name="connsiteY1" fmla="*/ 995633 h 1175452"/>
              <a:gd name="connsiteX2" fmla="*/ 324464 w 5692877"/>
              <a:gd name="connsiteY2" fmla="*/ 980884 h 1175452"/>
              <a:gd name="connsiteX3" fmla="*/ 693174 w 5692877"/>
              <a:gd name="connsiteY3" fmla="*/ 1010381 h 1175452"/>
              <a:gd name="connsiteX4" fmla="*/ 958645 w 5692877"/>
              <a:gd name="connsiteY4" fmla="*/ 951388 h 1175452"/>
              <a:gd name="connsiteX5" fmla="*/ 1150374 w 5692877"/>
              <a:gd name="connsiteY5" fmla="*/ 582678 h 1175452"/>
              <a:gd name="connsiteX6" fmla="*/ 1268361 w 5692877"/>
              <a:gd name="connsiteY6" fmla="*/ 435194 h 1175452"/>
              <a:gd name="connsiteX7" fmla="*/ 1578077 w 5692877"/>
              <a:gd name="connsiteY7" fmla="*/ 405697 h 1175452"/>
              <a:gd name="connsiteX8" fmla="*/ 2094271 w 5692877"/>
              <a:gd name="connsiteY8" fmla="*/ 405697 h 1175452"/>
              <a:gd name="connsiteX9" fmla="*/ 2566219 w 5692877"/>
              <a:gd name="connsiteY9" fmla="*/ 420446 h 1175452"/>
              <a:gd name="connsiteX10" fmla="*/ 2979174 w 5692877"/>
              <a:gd name="connsiteY10" fmla="*/ 22239 h 1175452"/>
              <a:gd name="connsiteX11" fmla="*/ 3347884 w 5692877"/>
              <a:gd name="connsiteY11" fmla="*/ 66484 h 1175452"/>
              <a:gd name="connsiteX12" fmla="*/ 3539613 w 5692877"/>
              <a:gd name="connsiteY12" fmla="*/ 199220 h 1175452"/>
              <a:gd name="connsiteX13" fmla="*/ 3819832 w 5692877"/>
              <a:gd name="connsiteY13" fmla="*/ 405697 h 1175452"/>
              <a:gd name="connsiteX14" fmla="*/ 4085303 w 5692877"/>
              <a:gd name="connsiteY14" fmla="*/ 538433 h 1175452"/>
              <a:gd name="connsiteX15" fmla="*/ 4321277 w 5692877"/>
              <a:gd name="connsiteY15" fmla="*/ 612175 h 1175452"/>
              <a:gd name="connsiteX16" fmla="*/ 4660490 w 5692877"/>
              <a:gd name="connsiteY16" fmla="*/ 612175 h 1175452"/>
              <a:gd name="connsiteX17" fmla="*/ 4911213 w 5692877"/>
              <a:gd name="connsiteY17" fmla="*/ 848149 h 1175452"/>
              <a:gd name="connsiteX18" fmla="*/ 5191432 w 5692877"/>
              <a:gd name="connsiteY18" fmla="*/ 1054626 h 1175452"/>
              <a:gd name="connsiteX19" fmla="*/ 5486400 w 5692877"/>
              <a:gd name="connsiteY19" fmla="*/ 1143117 h 1175452"/>
              <a:gd name="connsiteX20" fmla="*/ 5648632 w 5692877"/>
              <a:gd name="connsiteY20" fmla="*/ 1172614 h 1175452"/>
              <a:gd name="connsiteX21" fmla="*/ 5692877 w 5692877"/>
              <a:gd name="connsiteY21" fmla="*/ 1172614 h 1175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692877" h="1175452">
                <a:moveTo>
                  <a:pt x="0" y="1113620"/>
                </a:moveTo>
                <a:cubicBezTo>
                  <a:pt x="39329" y="1065688"/>
                  <a:pt x="78658" y="1017756"/>
                  <a:pt x="132735" y="995633"/>
                </a:cubicBezTo>
                <a:cubicBezTo>
                  <a:pt x="186812" y="973510"/>
                  <a:pt x="231058" y="978426"/>
                  <a:pt x="324464" y="980884"/>
                </a:cubicBezTo>
                <a:cubicBezTo>
                  <a:pt x="417870" y="983342"/>
                  <a:pt x="587477" y="1015297"/>
                  <a:pt x="693174" y="1010381"/>
                </a:cubicBezTo>
                <a:cubicBezTo>
                  <a:pt x="798871" y="1005465"/>
                  <a:pt x="882445" y="1022672"/>
                  <a:pt x="958645" y="951388"/>
                </a:cubicBezTo>
                <a:cubicBezTo>
                  <a:pt x="1034845" y="880104"/>
                  <a:pt x="1098755" y="668710"/>
                  <a:pt x="1150374" y="582678"/>
                </a:cubicBezTo>
                <a:cubicBezTo>
                  <a:pt x="1201993" y="496646"/>
                  <a:pt x="1197077" y="464691"/>
                  <a:pt x="1268361" y="435194"/>
                </a:cubicBezTo>
                <a:cubicBezTo>
                  <a:pt x="1339645" y="405697"/>
                  <a:pt x="1440425" y="410613"/>
                  <a:pt x="1578077" y="405697"/>
                </a:cubicBezTo>
                <a:cubicBezTo>
                  <a:pt x="1715729" y="400781"/>
                  <a:pt x="1929581" y="403239"/>
                  <a:pt x="2094271" y="405697"/>
                </a:cubicBezTo>
                <a:cubicBezTo>
                  <a:pt x="2258961" y="408155"/>
                  <a:pt x="2418735" y="484356"/>
                  <a:pt x="2566219" y="420446"/>
                </a:cubicBezTo>
                <a:cubicBezTo>
                  <a:pt x="2713703" y="356536"/>
                  <a:pt x="2848896" y="81233"/>
                  <a:pt x="2979174" y="22239"/>
                </a:cubicBezTo>
                <a:cubicBezTo>
                  <a:pt x="3109452" y="-36755"/>
                  <a:pt x="3254478" y="36987"/>
                  <a:pt x="3347884" y="66484"/>
                </a:cubicBezTo>
                <a:cubicBezTo>
                  <a:pt x="3441291" y="95981"/>
                  <a:pt x="3460955" y="142685"/>
                  <a:pt x="3539613" y="199220"/>
                </a:cubicBezTo>
                <a:cubicBezTo>
                  <a:pt x="3618271" y="255755"/>
                  <a:pt x="3728884" y="349162"/>
                  <a:pt x="3819832" y="405697"/>
                </a:cubicBezTo>
                <a:cubicBezTo>
                  <a:pt x="3910780" y="462232"/>
                  <a:pt x="4001729" y="504020"/>
                  <a:pt x="4085303" y="538433"/>
                </a:cubicBezTo>
                <a:cubicBezTo>
                  <a:pt x="4168877" y="572846"/>
                  <a:pt x="4225413" y="599885"/>
                  <a:pt x="4321277" y="612175"/>
                </a:cubicBezTo>
                <a:cubicBezTo>
                  <a:pt x="4417141" y="624465"/>
                  <a:pt x="4562167" y="572846"/>
                  <a:pt x="4660490" y="612175"/>
                </a:cubicBezTo>
                <a:cubicBezTo>
                  <a:pt x="4758813" y="651504"/>
                  <a:pt x="4822723" y="774407"/>
                  <a:pt x="4911213" y="848149"/>
                </a:cubicBezTo>
                <a:cubicBezTo>
                  <a:pt x="4999703" y="921891"/>
                  <a:pt x="5095568" y="1005465"/>
                  <a:pt x="5191432" y="1054626"/>
                </a:cubicBezTo>
                <a:cubicBezTo>
                  <a:pt x="5287296" y="1103787"/>
                  <a:pt x="5410200" y="1123452"/>
                  <a:pt x="5486400" y="1143117"/>
                </a:cubicBezTo>
                <a:cubicBezTo>
                  <a:pt x="5562600" y="1162782"/>
                  <a:pt x="5614219" y="1167698"/>
                  <a:pt x="5648632" y="1172614"/>
                </a:cubicBezTo>
                <a:cubicBezTo>
                  <a:pt x="5683045" y="1177530"/>
                  <a:pt x="5687961" y="1175072"/>
                  <a:pt x="5692877" y="1172614"/>
                </a:cubicBezTo>
              </a:path>
            </a:pathLst>
          </a:cu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0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t="37355" r="5461" b="32726"/>
          <a:stretch/>
        </p:blipFill>
        <p:spPr bwMode="auto">
          <a:xfrm>
            <a:off x="2651" y="1052736"/>
            <a:ext cx="8935676" cy="394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 flipV="1">
            <a:off x="2650643" y="383650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flipV="1">
            <a:off x="3563888" y="38765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899592" y="383086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8676456" y="3759091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8172400" y="436510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8460432" y="41106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8316416" y="356097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6948264" y="388962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6228184" y="3912489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5436096" y="39377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691680" y="3212976"/>
            <a:ext cx="0" cy="178672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812360" y="3240103"/>
            <a:ext cx="0" cy="178672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82822" y="3212974"/>
            <a:ext cx="0" cy="1786727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29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" t="68650" r="6048" b="4300"/>
          <a:stretch/>
        </p:blipFill>
        <p:spPr bwMode="auto">
          <a:xfrm>
            <a:off x="94470" y="866443"/>
            <a:ext cx="8892094" cy="358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48" name="Группа 2047"/>
          <p:cNvGrpSpPr/>
          <p:nvPr/>
        </p:nvGrpSpPr>
        <p:grpSpPr>
          <a:xfrm>
            <a:off x="7863557" y="3527102"/>
            <a:ext cx="572966" cy="555461"/>
            <a:chOff x="7923410" y="3553504"/>
            <a:chExt cx="572966" cy="55405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956376" y="3553504"/>
              <a:ext cx="540000" cy="540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>
              <a:endCxn id="2" idx="1"/>
            </p:cNvCxnSpPr>
            <p:nvPr/>
          </p:nvCxnSpPr>
          <p:spPr>
            <a:xfrm flipH="1">
              <a:off x="7956376" y="3553504"/>
              <a:ext cx="270000" cy="27000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7923410" y="3554911"/>
              <a:ext cx="526556" cy="450815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998826" y="3691318"/>
              <a:ext cx="484107" cy="416239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8212933" y="3836150"/>
              <a:ext cx="270000" cy="27000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3220000" y="3426097"/>
            <a:ext cx="471768" cy="680053"/>
            <a:chOff x="3203848" y="3427504"/>
            <a:chExt cx="471768" cy="680053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3419872" y="3691318"/>
              <a:ext cx="0" cy="416239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3203848" y="3811497"/>
              <a:ext cx="432048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3427665" y="3971150"/>
              <a:ext cx="247951" cy="9135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20"/>
            <p:cNvSpPr/>
            <p:nvPr/>
          </p:nvSpPr>
          <p:spPr>
            <a:xfrm>
              <a:off x="3293872" y="3427504"/>
              <a:ext cx="252000" cy="252000"/>
            </a:xfrm>
            <a:prstGeom prst="ellips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889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8</cp:revision>
  <dcterms:created xsi:type="dcterms:W3CDTF">2017-10-02T09:57:07Z</dcterms:created>
  <dcterms:modified xsi:type="dcterms:W3CDTF">2017-10-06T16:03:49Z</dcterms:modified>
</cp:coreProperties>
</file>