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8" r:id="rId6"/>
    <p:sldId id="257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38"/>
          <a:stretch/>
        </p:blipFill>
        <p:spPr bwMode="auto">
          <a:xfrm>
            <a:off x="107504" y="2013940"/>
            <a:ext cx="9022625" cy="1072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905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" t="6620" r="5148" b="66644"/>
          <a:stretch/>
        </p:blipFill>
        <p:spPr bwMode="auto">
          <a:xfrm>
            <a:off x="323528" y="1196752"/>
            <a:ext cx="8669600" cy="345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61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003090" y="1844824"/>
            <a:ext cx="1440000" cy="1440000"/>
          </a:xfrm>
          <a:prstGeom prst="ellipse">
            <a:avLst/>
          </a:prstGeom>
          <a:noFill/>
          <a:ln w="38100">
            <a:solidFill>
              <a:srgbClr val="F2F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3389090" y="2567390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2057090" y="2853386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1949090" y="2374335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2411760" y="1844824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3278051" y="2060848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2803393" y="3246754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3332051" y="1538784"/>
            <a:ext cx="864096" cy="57606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407099" y="2642741"/>
            <a:ext cx="789048" cy="3264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519760" y="3300754"/>
            <a:ext cx="309884" cy="108814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307325" y="2907386"/>
            <a:ext cx="749765" cy="44736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11560" y="2418194"/>
            <a:ext cx="1391530" cy="20319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2057090" y="710704"/>
            <a:ext cx="368255" cy="113412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93913" y="757731"/>
            <a:ext cx="111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ЛУЧ</a:t>
            </a:r>
            <a:endParaRPr lang="ru-RU" sz="4000" dirty="0"/>
          </a:p>
        </p:txBody>
      </p:sp>
      <p:sp>
        <p:nvSpPr>
          <p:cNvPr id="25" name="Овал 24"/>
          <p:cNvSpPr/>
          <p:nvPr/>
        </p:nvSpPr>
        <p:spPr>
          <a:xfrm>
            <a:off x="5652120" y="2306371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5652120" y="2095182"/>
            <a:ext cx="2352818" cy="29952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TextBox 2047"/>
          <p:cNvSpPr txBox="1"/>
          <p:nvPr/>
        </p:nvSpPr>
        <p:spPr>
          <a:xfrm>
            <a:off x="5888888" y="3844824"/>
            <a:ext cx="2139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ОТРЕЗОК</a:t>
            </a:r>
            <a:endParaRPr lang="ru-RU" dirty="0"/>
          </a:p>
        </p:txBody>
      </p:sp>
      <p:sp>
        <p:nvSpPr>
          <p:cNvPr id="2049" name="Овал 2048"/>
          <p:cNvSpPr/>
          <p:nvPr/>
        </p:nvSpPr>
        <p:spPr>
          <a:xfrm>
            <a:off x="4932040" y="5533988"/>
            <a:ext cx="108000" cy="108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7164288" y="5409491"/>
            <a:ext cx="108000" cy="108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52" name="Прямая соединительная линия 2051"/>
          <p:cNvCxnSpPr/>
          <p:nvPr/>
        </p:nvCxnSpPr>
        <p:spPr>
          <a:xfrm flipV="1">
            <a:off x="5024224" y="5479834"/>
            <a:ext cx="2194064" cy="10868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2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25" grpId="0" animBg="1"/>
      <p:bldP spid="2049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" t="36097" r="4283" b="35024"/>
          <a:stretch/>
        </p:blipFill>
        <p:spPr bwMode="auto">
          <a:xfrm>
            <a:off x="240238" y="1412775"/>
            <a:ext cx="8712968" cy="37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71800" y="2852936"/>
            <a:ext cx="259228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639445" y="3233076"/>
            <a:ext cx="0" cy="14829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84312" y="3933056"/>
            <a:ext cx="1783432" cy="100811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451515" y="3532677"/>
            <a:ext cx="1145207" cy="45504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812360" y="2852936"/>
            <a:ext cx="715888" cy="208823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58927" y="4254511"/>
            <a:ext cx="859904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450079" y="4797152"/>
            <a:ext cx="11138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63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t="67688" r="3130" b="4719"/>
          <a:stretch/>
        </p:blipFill>
        <p:spPr bwMode="auto">
          <a:xfrm>
            <a:off x="0" y="1149936"/>
            <a:ext cx="920817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 flipH="1">
            <a:off x="737568" y="3196055"/>
            <a:ext cx="54000" cy="709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545961" y="4464112"/>
            <a:ext cx="54000" cy="10800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691849" y="4518112"/>
            <a:ext cx="45719" cy="5400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2033711" y="3196055"/>
            <a:ext cx="45719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02543" y="3230754"/>
            <a:ext cx="1221880" cy="185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21026" y="4507879"/>
            <a:ext cx="3824193" cy="2046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90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" t="6430" r="6211" b="59532"/>
          <a:stretch/>
        </p:blipFill>
        <p:spPr bwMode="auto">
          <a:xfrm>
            <a:off x="58652" y="620688"/>
            <a:ext cx="908534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229597" y="2492896"/>
            <a:ext cx="4214611" cy="21602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979712" y="2348880"/>
            <a:ext cx="4104456" cy="20162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49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" t="41928" r="5572" b="34489"/>
          <a:stretch/>
        </p:blipFill>
        <p:spPr bwMode="auto">
          <a:xfrm>
            <a:off x="31211" y="1196753"/>
            <a:ext cx="908042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80931" y="33569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&gt;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80931" y="2132856"/>
            <a:ext cx="38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&lt;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80932" y="2717632"/>
            <a:ext cx="38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=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2132857"/>
            <a:ext cx="522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=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9810" y="2715041"/>
            <a:ext cx="397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&gt;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365704"/>
            <a:ext cx="570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&lt;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60362" y="213285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&gt;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60362" y="274061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&lt;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60362" y="335699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=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8491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66726" r="6529" b="3612"/>
          <a:stretch/>
        </p:blipFill>
        <p:spPr bwMode="auto">
          <a:xfrm>
            <a:off x="72090" y="692696"/>
            <a:ext cx="905647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87526" y="1529606"/>
            <a:ext cx="2927507" cy="3091929"/>
          </a:xfrm>
          <a:custGeom>
            <a:avLst/>
            <a:gdLst>
              <a:gd name="connsiteX0" fmla="*/ 207442 w 2927507"/>
              <a:gd name="connsiteY0" fmla="*/ 63220 h 3091929"/>
              <a:gd name="connsiteX1" fmla="*/ 1210332 w 2927507"/>
              <a:gd name="connsiteY1" fmla="*/ 63220 h 3091929"/>
              <a:gd name="connsiteX2" fmla="*/ 2375455 w 2927507"/>
              <a:gd name="connsiteY2" fmla="*/ 181207 h 3091929"/>
              <a:gd name="connsiteX3" fmla="*/ 2921145 w 2927507"/>
              <a:gd name="connsiteY3" fmla="*/ 962871 h 3091929"/>
              <a:gd name="connsiteX4" fmla="*/ 2596680 w 2927507"/>
              <a:gd name="connsiteY4" fmla="*/ 1508562 h 3091929"/>
              <a:gd name="connsiteX5" fmla="*/ 1505300 w 2927507"/>
              <a:gd name="connsiteY5" fmla="*/ 1493813 h 3091929"/>
              <a:gd name="connsiteX6" fmla="*/ 1062848 w 2927507"/>
              <a:gd name="connsiteY6" fmla="*/ 1847775 h 3091929"/>
              <a:gd name="connsiteX7" fmla="*/ 1077597 w 2927507"/>
              <a:gd name="connsiteY7" fmla="*/ 2585194 h 3091929"/>
              <a:gd name="connsiteX8" fmla="*/ 738384 w 2927507"/>
              <a:gd name="connsiteY8" fmla="*/ 3042394 h 3091929"/>
              <a:gd name="connsiteX9" fmla="*/ 59958 w 2927507"/>
              <a:gd name="connsiteY9" fmla="*/ 2998149 h 3091929"/>
              <a:gd name="connsiteX10" fmla="*/ 30461 w 2927507"/>
              <a:gd name="connsiteY10" fmla="*/ 2319723 h 3091929"/>
              <a:gd name="connsiteX11" fmla="*/ 30461 w 2927507"/>
              <a:gd name="connsiteY11" fmla="*/ 1523310 h 3091929"/>
              <a:gd name="connsiteX12" fmla="*/ 15713 w 2927507"/>
              <a:gd name="connsiteY12" fmla="*/ 623659 h 3091929"/>
              <a:gd name="connsiteX13" fmla="*/ 118951 w 2927507"/>
              <a:gd name="connsiteY13" fmla="*/ 33723 h 3091929"/>
              <a:gd name="connsiteX14" fmla="*/ 207442 w 2927507"/>
              <a:gd name="connsiteY14" fmla="*/ 63220 h 309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27507" h="3091929">
                <a:moveTo>
                  <a:pt x="207442" y="63220"/>
                </a:moveTo>
                <a:cubicBezTo>
                  <a:pt x="389339" y="68136"/>
                  <a:pt x="848996" y="43555"/>
                  <a:pt x="1210332" y="63220"/>
                </a:cubicBezTo>
                <a:cubicBezTo>
                  <a:pt x="1571668" y="82885"/>
                  <a:pt x="2090320" y="31265"/>
                  <a:pt x="2375455" y="181207"/>
                </a:cubicBezTo>
                <a:cubicBezTo>
                  <a:pt x="2660591" y="331149"/>
                  <a:pt x="2884274" y="741645"/>
                  <a:pt x="2921145" y="962871"/>
                </a:cubicBezTo>
                <a:cubicBezTo>
                  <a:pt x="2958016" y="1184097"/>
                  <a:pt x="2832654" y="1420072"/>
                  <a:pt x="2596680" y="1508562"/>
                </a:cubicBezTo>
                <a:cubicBezTo>
                  <a:pt x="2360706" y="1597052"/>
                  <a:pt x="1760939" y="1437278"/>
                  <a:pt x="1505300" y="1493813"/>
                </a:cubicBezTo>
                <a:cubicBezTo>
                  <a:pt x="1249661" y="1550349"/>
                  <a:pt x="1134132" y="1665878"/>
                  <a:pt x="1062848" y="1847775"/>
                </a:cubicBezTo>
                <a:cubicBezTo>
                  <a:pt x="991564" y="2029672"/>
                  <a:pt x="1131674" y="2386091"/>
                  <a:pt x="1077597" y="2585194"/>
                </a:cubicBezTo>
                <a:cubicBezTo>
                  <a:pt x="1023520" y="2784297"/>
                  <a:pt x="907991" y="2973568"/>
                  <a:pt x="738384" y="3042394"/>
                </a:cubicBezTo>
                <a:cubicBezTo>
                  <a:pt x="568778" y="3111220"/>
                  <a:pt x="177945" y="3118594"/>
                  <a:pt x="59958" y="2998149"/>
                </a:cubicBezTo>
                <a:cubicBezTo>
                  <a:pt x="-58029" y="2877704"/>
                  <a:pt x="35377" y="2565529"/>
                  <a:pt x="30461" y="2319723"/>
                </a:cubicBezTo>
                <a:cubicBezTo>
                  <a:pt x="25545" y="2073917"/>
                  <a:pt x="32919" y="1805987"/>
                  <a:pt x="30461" y="1523310"/>
                </a:cubicBezTo>
                <a:cubicBezTo>
                  <a:pt x="28003" y="1240633"/>
                  <a:pt x="965" y="871924"/>
                  <a:pt x="15713" y="623659"/>
                </a:cubicBezTo>
                <a:cubicBezTo>
                  <a:pt x="30461" y="375394"/>
                  <a:pt x="82080" y="122213"/>
                  <a:pt x="118951" y="33723"/>
                </a:cubicBezTo>
                <a:cubicBezTo>
                  <a:pt x="155822" y="-54767"/>
                  <a:pt x="25545" y="58304"/>
                  <a:pt x="207442" y="6322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2403738" y="1543265"/>
            <a:ext cx="2626403" cy="3128287"/>
          </a:xfrm>
          <a:custGeom>
            <a:avLst/>
            <a:gdLst>
              <a:gd name="connsiteX0" fmla="*/ 885152 w 2626403"/>
              <a:gd name="connsiteY0" fmla="*/ 167548 h 3128287"/>
              <a:gd name="connsiteX1" fmla="*/ 1194868 w 2626403"/>
              <a:gd name="connsiteY1" fmla="*/ 64309 h 3128287"/>
              <a:gd name="connsiteX2" fmla="*/ 1622572 w 2626403"/>
              <a:gd name="connsiteY2" fmla="*/ 5316 h 3128287"/>
              <a:gd name="connsiteX3" fmla="*/ 2256752 w 2626403"/>
              <a:gd name="connsiteY3" fmla="*/ 49561 h 3128287"/>
              <a:gd name="connsiteX4" fmla="*/ 2625462 w 2626403"/>
              <a:gd name="connsiteY4" fmla="*/ 418270 h 3128287"/>
              <a:gd name="connsiteX5" fmla="*/ 2359991 w 2626403"/>
              <a:gd name="connsiteY5" fmla="*/ 963961 h 3128287"/>
              <a:gd name="connsiteX6" fmla="*/ 2271501 w 2626403"/>
              <a:gd name="connsiteY6" fmla="*/ 1406412 h 3128287"/>
              <a:gd name="connsiteX7" fmla="*/ 2522223 w 2626403"/>
              <a:gd name="connsiteY7" fmla="*/ 1819367 h 3128287"/>
              <a:gd name="connsiteX8" fmla="*/ 2374739 w 2626403"/>
              <a:gd name="connsiteY8" fmla="*/ 2350309 h 3128287"/>
              <a:gd name="connsiteX9" fmla="*/ 1593075 w 2626403"/>
              <a:gd name="connsiteY9" fmla="*/ 2424051 h 3128287"/>
              <a:gd name="connsiteX10" fmla="*/ 1298107 w 2626403"/>
              <a:gd name="connsiteY10" fmla="*/ 2497793 h 3128287"/>
              <a:gd name="connsiteX11" fmla="*/ 1209617 w 2626403"/>
              <a:gd name="connsiteY11" fmla="*/ 2792761 h 3128287"/>
              <a:gd name="connsiteX12" fmla="*/ 781914 w 2626403"/>
              <a:gd name="connsiteY12" fmla="*/ 3087729 h 3128287"/>
              <a:gd name="connsiteX13" fmla="*/ 280468 w 2626403"/>
              <a:gd name="connsiteY13" fmla="*/ 3058232 h 3128287"/>
              <a:gd name="connsiteX14" fmla="*/ 249 w 2626403"/>
              <a:gd name="connsiteY14" fmla="*/ 2468296 h 3128287"/>
              <a:gd name="connsiteX15" fmla="*/ 324714 w 2626403"/>
              <a:gd name="connsiteY15" fmla="*/ 1863612 h 3128287"/>
              <a:gd name="connsiteX16" fmla="*/ 663927 w 2626403"/>
              <a:gd name="connsiteY16" fmla="*/ 1568645 h 3128287"/>
              <a:gd name="connsiteX17" fmla="*/ 870404 w 2626403"/>
              <a:gd name="connsiteY17" fmla="*/ 1185187 h 3128287"/>
              <a:gd name="connsiteX18" fmla="*/ 855656 w 2626403"/>
              <a:gd name="connsiteY18" fmla="*/ 727987 h 3128287"/>
              <a:gd name="connsiteX19" fmla="*/ 840907 w 2626403"/>
              <a:gd name="connsiteY19" fmla="*/ 374025 h 3128287"/>
              <a:gd name="connsiteX20" fmla="*/ 885152 w 2626403"/>
              <a:gd name="connsiteY20" fmla="*/ 167548 h 312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26403" h="3128287">
                <a:moveTo>
                  <a:pt x="885152" y="167548"/>
                </a:moveTo>
                <a:cubicBezTo>
                  <a:pt x="944145" y="115929"/>
                  <a:pt x="1071965" y="91348"/>
                  <a:pt x="1194868" y="64309"/>
                </a:cubicBezTo>
                <a:cubicBezTo>
                  <a:pt x="1317771" y="37270"/>
                  <a:pt x="1445591" y="7774"/>
                  <a:pt x="1622572" y="5316"/>
                </a:cubicBezTo>
                <a:cubicBezTo>
                  <a:pt x="1799553" y="2858"/>
                  <a:pt x="2089604" y="-19265"/>
                  <a:pt x="2256752" y="49561"/>
                </a:cubicBezTo>
                <a:cubicBezTo>
                  <a:pt x="2423900" y="118387"/>
                  <a:pt x="2608256" y="265870"/>
                  <a:pt x="2625462" y="418270"/>
                </a:cubicBezTo>
                <a:cubicBezTo>
                  <a:pt x="2642668" y="570670"/>
                  <a:pt x="2418985" y="799271"/>
                  <a:pt x="2359991" y="963961"/>
                </a:cubicBezTo>
                <a:cubicBezTo>
                  <a:pt x="2300998" y="1128651"/>
                  <a:pt x="2244462" y="1263844"/>
                  <a:pt x="2271501" y="1406412"/>
                </a:cubicBezTo>
                <a:cubicBezTo>
                  <a:pt x="2298540" y="1548980"/>
                  <a:pt x="2505017" y="1662051"/>
                  <a:pt x="2522223" y="1819367"/>
                </a:cubicBezTo>
                <a:cubicBezTo>
                  <a:pt x="2539429" y="1976683"/>
                  <a:pt x="2529597" y="2249528"/>
                  <a:pt x="2374739" y="2350309"/>
                </a:cubicBezTo>
                <a:cubicBezTo>
                  <a:pt x="2219881" y="2451090"/>
                  <a:pt x="1772514" y="2399470"/>
                  <a:pt x="1593075" y="2424051"/>
                </a:cubicBezTo>
                <a:cubicBezTo>
                  <a:pt x="1413636" y="2448632"/>
                  <a:pt x="1362017" y="2436341"/>
                  <a:pt x="1298107" y="2497793"/>
                </a:cubicBezTo>
                <a:cubicBezTo>
                  <a:pt x="1234197" y="2559245"/>
                  <a:pt x="1295649" y="2694438"/>
                  <a:pt x="1209617" y="2792761"/>
                </a:cubicBezTo>
                <a:cubicBezTo>
                  <a:pt x="1123585" y="2891084"/>
                  <a:pt x="936772" y="3043484"/>
                  <a:pt x="781914" y="3087729"/>
                </a:cubicBezTo>
                <a:cubicBezTo>
                  <a:pt x="627056" y="3131974"/>
                  <a:pt x="410745" y="3161471"/>
                  <a:pt x="280468" y="3058232"/>
                </a:cubicBezTo>
                <a:cubicBezTo>
                  <a:pt x="150191" y="2954993"/>
                  <a:pt x="-7125" y="2667399"/>
                  <a:pt x="249" y="2468296"/>
                </a:cubicBezTo>
                <a:cubicBezTo>
                  <a:pt x="7623" y="2269193"/>
                  <a:pt x="214101" y="2013554"/>
                  <a:pt x="324714" y="1863612"/>
                </a:cubicBezTo>
                <a:cubicBezTo>
                  <a:pt x="435327" y="1713670"/>
                  <a:pt x="572979" y="1681716"/>
                  <a:pt x="663927" y="1568645"/>
                </a:cubicBezTo>
                <a:cubicBezTo>
                  <a:pt x="754875" y="1455574"/>
                  <a:pt x="838449" y="1325297"/>
                  <a:pt x="870404" y="1185187"/>
                </a:cubicBezTo>
                <a:cubicBezTo>
                  <a:pt x="902359" y="1045077"/>
                  <a:pt x="860572" y="863181"/>
                  <a:pt x="855656" y="727987"/>
                </a:cubicBezTo>
                <a:cubicBezTo>
                  <a:pt x="850740" y="592793"/>
                  <a:pt x="835991" y="472348"/>
                  <a:pt x="840907" y="374025"/>
                </a:cubicBezTo>
                <a:cubicBezTo>
                  <a:pt x="845823" y="275702"/>
                  <a:pt x="826159" y="219167"/>
                  <a:pt x="885152" y="167548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4789318" y="1509232"/>
            <a:ext cx="2762063" cy="3085532"/>
          </a:xfrm>
          <a:custGeom>
            <a:avLst/>
            <a:gdLst>
              <a:gd name="connsiteX0" fmla="*/ 33405 w 2762063"/>
              <a:gd name="connsiteY0" fmla="*/ 2885787 h 3085532"/>
              <a:gd name="connsiteX1" fmla="*/ 48153 w 2762063"/>
              <a:gd name="connsiteY1" fmla="*/ 2590820 h 3085532"/>
              <a:gd name="connsiteX2" fmla="*/ 284127 w 2762063"/>
              <a:gd name="connsiteY2" fmla="*/ 2222110 h 3085532"/>
              <a:gd name="connsiteX3" fmla="*/ 608592 w 2762063"/>
              <a:gd name="connsiteY3" fmla="*/ 2074626 h 3085532"/>
              <a:gd name="connsiteX4" fmla="*/ 888811 w 2762063"/>
              <a:gd name="connsiteY4" fmla="*/ 1941891 h 3085532"/>
              <a:gd name="connsiteX5" fmla="*/ 1183779 w 2762063"/>
              <a:gd name="connsiteY5" fmla="*/ 1646923 h 3085532"/>
              <a:gd name="connsiteX6" fmla="*/ 1213276 w 2762063"/>
              <a:gd name="connsiteY6" fmla="*/ 1440445 h 3085532"/>
              <a:gd name="connsiteX7" fmla="*/ 1110037 w 2762063"/>
              <a:gd name="connsiteY7" fmla="*/ 1071736 h 3085532"/>
              <a:gd name="connsiteX8" fmla="*/ 1036295 w 2762063"/>
              <a:gd name="connsiteY8" fmla="*/ 599787 h 3085532"/>
              <a:gd name="connsiteX9" fmla="*/ 1051043 w 2762063"/>
              <a:gd name="connsiteY9" fmla="*/ 319568 h 3085532"/>
              <a:gd name="connsiteX10" fmla="*/ 1183779 w 2762063"/>
              <a:gd name="connsiteY10" fmla="*/ 142587 h 3085532"/>
              <a:gd name="connsiteX11" fmla="*/ 1478747 w 2762063"/>
              <a:gd name="connsiteY11" fmla="*/ 24600 h 3085532"/>
              <a:gd name="connsiteX12" fmla="*/ 1655727 w 2762063"/>
              <a:gd name="connsiteY12" fmla="*/ 9852 h 3085532"/>
              <a:gd name="connsiteX13" fmla="*/ 1832708 w 2762063"/>
              <a:gd name="connsiteY13" fmla="*/ 142587 h 3085532"/>
              <a:gd name="connsiteX14" fmla="*/ 1994940 w 2762063"/>
              <a:gd name="connsiteY14" fmla="*/ 363813 h 3085532"/>
              <a:gd name="connsiteX15" fmla="*/ 2053934 w 2762063"/>
              <a:gd name="connsiteY15" fmla="*/ 732523 h 3085532"/>
              <a:gd name="connsiteX16" fmla="*/ 2039185 w 2762063"/>
              <a:gd name="connsiteY16" fmla="*/ 1056987 h 3085532"/>
              <a:gd name="connsiteX17" fmla="*/ 1965443 w 2762063"/>
              <a:gd name="connsiteY17" fmla="*/ 1322458 h 3085532"/>
              <a:gd name="connsiteX18" fmla="*/ 1921198 w 2762063"/>
              <a:gd name="connsiteY18" fmla="*/ 1543684 h 3085532"/>
              <a:gd name="connsiteX19" fmla="*/ 1906450 w 2762063"/>
              <a:gd name="connsiteY19" fmla="*/ 1676420 h 3085532"/>
              <a:gd name="connsiteX20" fmla="*/ 1906450 w 2762063"/>
              <a:gd name="connsiteY20" fmla="*/ 1764910 h 3085532"/>
              <a:gd name="connsiteX21" fmla="*/ 1994940 w 2762063"/>
              <a:gd name="connsiteY21" fmla="*/ 1838652 h 3085532"/>
              <a:gd name="connsiteX22" fmla="*/ 2142424 w 2762063"/>
              <a:gd name="connsiteY22" fmla="*/ 2000884 h 3085532"/>
              <a:gd name="connsiteX23" fmla="*/ 2599624 w 2762063"/>
              <a:gd name="connsiteY23" fmla="*/ 2251607 h 3085532"/>
              <a:gd name="connsiteX24" fmla="*/ 2717611 w 2762063"/>
              <a:gd name="connsiteY24" fmla="*/ 2369594 h 3085532"/>
              <a:gd name="connsiteX25" fmla="*/ 2761856 w 2762063"/>
              <a:gd name="connsiteY25" fmla="*/ 2590820 h 3085532"/>
              <a:gd name="connsiteX26" fmla="*/ 2702863 w 2762063"/>
              <a:gd name="connsiteY26" fmla="*/ 2708807 h 3085532"/>
              <a:gd name="connsiteX27" fmla="*/ 2437392 w 2762063"/>
              <a:gd name="connsiteY27" fmla="*/ 2826794 h 3085532"/>
              <a:gd name="connsiteX28" fmla="*/ 2230914 w 2762063"/>
              <a:gd name="connsiteY28" fmla="*/ 2885787 h 3085532"/>
              <a:gd name="connsiteX29" fmla="*/ 1051043 w 2762063"/>
              <a:gd name="connsiteY29" fmla="*/ 3077516 h 3085532"/>
              <a:gd name="connsiteX30" fmla="*/ 416863 w 2762063"/>
              <a:gd name="connsiteY30" fmla="*/ 3033271 h 3085532"/>
              <a:gd name="connsiteX31" fmla="*/ 33405 w 2762063"/>
              <a:gd name="connsiteY31" fmla="*/ 2885787 h 308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62063" h="3085532">
                <a:moveTo>
                  <a:pt x="33405" y="2885787"/>
                </a:moveTo>
                <a:cubicBezTo>
                  <a:pt x="-28047" y="2812045"/>
                  <a:pt x="6366" y="2701433"/>
                  <a:pt x="48153" y="2590820"/>
                </a:cubicBezTo>
                <a:cubicBezTo>
                  <a:pt x="89940" y="2480207"/>
                  <a:pt x="190721" y="2308142"/>
                  <a:pt x="284127" y="2222110"/>
                </a:cubicBezTo>
                <a:cubicBezTo>
                  <a:pt x="377533" y="2136078"/>
                  <a:pt x="507811" y="2121329"/>
                  <a:pt x="608592" y="2074626"/>
                </a:cubicBezTo>
                <a:cubicBezTo>
                  <a:pt x="709373" y="2027923"/>
                  <a:pt x="792947" y="2013175"/>
                  <a:pt x="888811" y="1941891"/>
                </a:cubicBezTo>
                <a:cubicBezTo>
                  <a:pt x="984675" y="1870607"/>
                  <a:pt x="1129702" y="1730497"/>
                  <a:pt x="1183779" y="1646923"/>
                </a:cubicBezTo>
                <a:cubicBezTo>
                  <a:pt x="1237856" y="1563349"/>
                  <a:pt x="1225566" y="1536309"/>
                  <a:pt x="1213276" y="1440445"/>
                </a:cubicBezTo>
                <a:cubicBezTo>
                  <a:pt x="1200986" y="1344581"/>
                  <a:pt x="1139534" y="1211846"/>
                  <a:pt x="1110037" y="1071736"/>
                </a:cubicBezTo>
                <a:cubicBezTo>
                  <a:pt x="1080540" y="931626"/>
                  <a:pt x="1046127" y="725148"/>
                  <a:pt x="1036295" y="599787"/>
                </a:cubicBezTo>
                <a:cubicBezTo>
                  <a:pt x="1026463" y="474426"/>
                  <a:pt x="1026462" y="395768"/>
                  <a:pt x="1051043" y="319568"/>
                </a:cubicBezTo>
                <a:cubicBezTo>
                  <a:pt x="1075624" y="243368"/>
                  <a:pt x="1112495" y="191748"/>
                  <a:pt x="1183779" y="142587"/>
                </a:cubicBezTo>
                <a:cubicBezTo>
                  <a:pt x="1255063" y="93426"/>
                  <a:pt x="1400089" y="46722"/>
                  <a:pt x="1478747" y="24600"/>
                </a:cubicBezTo>
                <a:cubicBezTo>
                  <a:pt x="1557405" y="2477"/>
                  <a:pt x="1596734" y="-9812"/>
                  <a:pt x="1655727" y="9852"/>
                </a:cubicBezTo>
                <a:cubicBezTo>
                  <a:pt x="1714720" y="29516"/>
                  <a:pt x="1776173" y="83593"/>
                  <a:pt x="1832708" y="142587"/>
                </a:cubicBezTo>
                <a:cubicBezTo>
                  <a:pt x="1889244" y="201580"/>
                  <a:pt x="1958069" y="265490"/>
                  <a:pt x="1994940" y="363813"/>
                </a:cubicBezTo>
                <a:cubicBezTo>
                  <a:pt x="2031811" y="462136"/>
                  <a:pt x="2046560" y="616994"/>
                  <a:pt x="2053934" y="732523"/>
                </a:cubicBezTo>
                <a:cubicBezTo>
                  <a:pt x="2061308" y="848052"/>
                  <a:pt x="2053933" y="958665"/>
                  <a:pt x="2039185" y="1056987"/>
                </a:cubicBezTo>
                <a:cubicBezTo>
                  <a:pt x="2024437" y="1155309"/>
                  <a:pt x="1985107" y="1241342"/>
                  <a:pt x="1965443" y="1322458"/>
                </a:cubicBezTo>
                <a:cubicBezTo>
                  <a:pt x="1945779" y="1403574"/>
                  <a:pt x="1931030" y="1484690"/>
                  <a:pt x="1921198" y="1543684"/>
                </a:cubicBezTo>
                <a:cubicBezTo>
                  <a:pt x="1911366" y="1602678"/>
                  <a:pt x="1908908" y="1639549"/>
                  <a:pt x="1906450" y="1676420"/>
                </a:cubicBezTo>
                <a:cubicBezTo>
                  <a:pt x="1903992" y="1713291"/>
                  <a:pt x="1891702" y="1737871"/>
                  <a:pt x="1906450" y="1764910"/>
                </a:cubicBezTo>
                <a:cubicBezTo>
                  <a:pt x="1921198" y="1791949"/>
                  <a:pt x="1955611" y="1799323"/>
                  <a:pt x="1994940" y="1838652"/>
                </a:cubicBezTo>
                <a:cubicBezTo>
                  <a:pt x="2034269" y="1877981"/>
                  <a:pt x="2041643" y="1932058"/>
                  <a:pt x="2142424" y="2000884"/>
                </a:cubicBezTo>
                <a:cubicBezTo>
                  <a:pt x="2243205" y="2069710"/>
                  <a:pt x="2503760" y="2190155"/>
                  <a:pt x="2599624" y="2251607"/>
                </a:cubicBezTo>
                <a:cubicBezTo>
                  <a:pt x="2695488" y="2313059"/>
                  <a:pt x="2690572" y="2313059"/>
                  <a:pt x="2717611" y="2369594"/>
                </a:cubicBezTo>
                <a:cubicBezTo>
                  <a:pt x="2744650" y="2426129"/>
                  <a:pt x="2764314" y="2534285"/>
                  <a:pt x="2761856" y="2590820"/>
                </a:cubicBezTo>
                <a:cubicBezTo>
                  <a:pt x="2759398" y="2647355"/>
                  <a:pt x="2756940" y="2669478"/>
                  <a:pt x="2702863" y="2708807"/>
                </a:cubicBezTo>
                <a:cubicBezTo>
                  <a:pt x="2648786" y="2748136"/>
                  <a:pt x="2516050" y="2797297"/>
                  <a:pt x="2437392" y="2826794"/>
                </a:cubicBezTo>
                <a:cubicBezTo>
                  <a:pt x="2358734" y="2856291"/>
                  <a:pt x="2461972" y="2844000"/>
                  <a:pt x="2230914" y="2885787"/>
                </a:cubicBezTo>
                <a:cubicBezTo>
                  <a:pt x="1999856" y="2927574"/>
                  <a:pt x="1353385" y="3052935"/>
                  <a:pt x="1051043" y="3077516"/>
                </a:cubicBezTo>
                <a:cubicBezTo>
                  <a:pt x="748701" y="3102097"/>
                  <a:pt x="588927" y="3065226"/>
                  <a:pt x="416863" y="3033271"/>
                </a:cubicBezTo>
                <a:cubicBezTo>
                  <a:pt x="244799" y="3001316"/>
                  <a:pt x="94857" y="2959529"/>
                  <a:pt x="33405" y="2885787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7</cp:revision>
  <dcterms:created xsi:type="dcterms:W3CDTF">2017-10-02T10:54:11Z</dcterms:created>
  <dcterms:modified xsi:type="dcterms:W3CDTF">2017-10-02T12:31:55Z</dcterms:modified>
</cp:coreProperties>
</file>