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3E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504"/>
          <a:stretch/>
        </p:blipFill>
        <p:spPr bwMode="auto">
          <a:xfrm>
            <a:off x="188182" y="2318056"/>
            <a:ext cx="8955818" cy="963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283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9" t="6256" r="2646" b="55008"/>
          <a:stretch/>
        </p:blipFill>
        <p:spPr bwMode="auto">
          <a:xfrm>
            <a:off x="107504" y="620688"/>
            <a:ext cx="8928992" cy="4916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785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 rot="21202820" flipH="1">
            <a:off x="539552" y="1340768"/>
            <a:ext cx="3168352" cy="4558587"/>
          </a:xfrm>
          <a:custGeom>
            <a:avLst/>
            <a:gdLst>
              <a:gd name="connsiteX0" fmla="*/ 0 w 2915810"/>
              <a:gd name="connsiteY0" fmla="*/ 15175 h 4292207"/>
              <a:gd name="connsiteX1" fmla="*/ 471948 w 2915810"/>
              <a:gd name="connsiteY1" fmla="*/ 426 h 4292207"/>
              <a:gd name="connsiteX2" fmla="*/ 737419 w 2915810"/>
              <a:gd name="connsiteY2" fmla="*/ 29923 h 4292207"/>
              <a:gd name="connsiteX3" fmla="*/ 1047135 w 2915810"/>
              <a:gd name="connsiteY3" fmla="*/ 162658 h 4292207"/>
              <a:gd name="connsiteX4" fmla="*/ 1194619 w 2915810"/>
              <a:gd name="connsiteY4" fmla="*/ 339639 h 4292207"/>
              <a:gd name="connsiteX5" fmla="*/ 1312606 w 2915810"/>
              <a:gd name="connsiteY5" fmla="*/ 457626 h 4292207"/>
              <a:gd name="connsiteX6" fmla="*/ 1445342 w 2915810"/>
              <a:gd name="connsiteY6" fmla="*/ 634607 h 4292207"/>
              <a:gd name="connsiteX7" fmla="*/ 1504335 w 2915810"/>
              <a:gd name="connsiteY7" fmla="*/ 796839 h 4292207"/>
              <a:gd name="connsiteX8" fmla="*/ 1578077 w 2915810"/>
              <a:gd name="connsiteY8" fmla="*/ 1165549 h 4292207"/>
              <a:gd name="connsiteX9" fmla="*/ 1253613 w 2915810"/>
              <a:gd name="connsiteY9" fmla="*/ 1386775 h 4292207"/>
              <a:gd name="connsiteX10" fmla="*/ 663677 w 2915810"/>
              <a:gd name="connsiteY10" fmla="*/ 1593252 h 4292207"/>
              <a:gd name="connsiteX11" fmla="*/ 353961 w 2915810"/>
              <a:gd name="connsiteY11" fmla="*/ 1843975 h 4292207"/>
              <a:gd name="connsiteX12" fmla="*/ 368709 w 2915810"/>
              <a:gd name="connsiteY12" fmla="*/ 2109446 h 4292207"/>
              <a:gd name="connsiteX13" fmla="*/ 427703 w 2915810"/>
              <a:gd name="connsiteY13" fmla="*/ 2330671 h 4292207"/>
              <a:gd name="connsiteX14" fmla="*/ 693174 w 2915810"/>
              <a:gd name="connsiteY14" fmla="*/ 2625639 h 4292207"/>
              <a:gd name="connsiteX15" fmla="*/ 1209367 w 2915810"/>
              <a:gd name="connsiteY15" fmla="*/ 3038594 h 4292207"/>
              <a:gd name="connsiteX16" fmla="*/ 1386348 w 2915810"/>
              <a:gd name="connsiteY16" fmla="*/ 3141833 h 4292207"/>
              <a:gd name="connsiteX17" fmla="*/ 1666567 w 2915810"/>
              <a:gd name="connsiteY17" fmla="*/ 3363058 h 4292207"/>
              <a:gd name="connsiteX18" fmla="*/ 1902542 w 2915810"/>
              <a:gd name="connsiteY18" fmla="*/ 3599033 h 4292207"/>
              <a:gd name="connsiteX19" fmla="*/ 2064774 w 2915810"/>
              <a:gd name="connsiteY19" fmla="*/ 3894000 h 4292207"/>
              <a:gd name="connsiteX20" fmla="*/ 2374490 w 2915810"/>
              <a:gd name="connsiteY20" fmla="*/ 4011987 h 4292207"/>
              <a:gd name="connsiteX21" fmla="*/ 2551471 w 2915810"/>
              <a:gd name="connsiteY21" fmla="*/ 4188968 h 4292207"/>
              <a:gd name="connsiteX22" fmla="*/ 2890684 w 2915810"/>
              <a:gd name="connsiteY22" fmla="*/ 4262710 h 4292207"/>
              <a:gd name="connsiteX23" fmla="*/ 2890684 w 2915810"/>
              <a:gd name="connsiteY23" fmla="*/ 4292207 h 4292207"/>
              <a:gd name="connsiteX24" fmla="*/ 2890684 w 2915810"/>
              <a:gd name="connsiteY24" fmla="*/ 4292207 h 4292207"/>
              <a:gd name="connsiteX25" fmla="*/ 2890684 w 2915810"/>
              <a:gd name="connsiteY25" fmla="*/ 4292207 h 4292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915810" h="4292207">
                <a:moveTo>
                  <a:pt x="0" y="15175"/>
                </a:moveTo>
                <a:cubicBezTo>
                  <a:pt x="174522" y="6571"/>
                  <a:pt x="349045" y="-2032"/>
                  <a:pt x="471948" y="426"/>
                </a:cubicBezTo>
                <a:cubicBezTo>
                  <a:pt x="594851" y="2884"/>
                  <a:pt x="641555" y="2884"/>
                  <a:pt x="737419" y="29923"/>
                </a:cubicBezTo>
                <a:cubicBezTo>
                  <a:pt x="833283" y="56962"/>
                  <a:pt x="970935" y="111039"/>
                  <a:pt x="1047135" y="162658"/>
                </a:cubicBezTo>
                <a:cubicBezTo>
                  <a:pt x="1123335" y="214277"/>
                  <a:pt x="1150374" y="290478"/>
                  <a:pt x="1194619" y="339639"/>
                </a:cubicBezTo>
                <a:cubicBezTo>
                  <a:pt x="1238864" y="388800"/>
                  <a:pt x="1270819" y="408465"/>
                  <a:pt x="1312606" y="457626"/>
                </a:cubicBezTo>
                <a:cubicBezTo>
                  <a:pt x="1354393" y="506787"/>
                  <a:pt x="1413387" y="578072"/>
                  <a:pt x="1445342" y="634607"/>
                </a:cubicBezTo>
                <a:cubicBezTo>
                  <a:pt x="1477297" y="691142"/>
                  <a:pt x="1482213" y="708349"/>
                  <a:pt x="1504335" y="796839"/>
                </a:cubicBezTo>
                <a:cubicBezTo>
                  <a:pt x="1526458" y="885329"/>
                  <a:pt x="1619864" y="1067226"/>
                  <a:pt x="1578077" y="1165549"/>
                </a:cubicBezTo>
                <a:cubicBezTo>
                  <a:pt x="1536290" y="1263872"/>
                  <a:pt x="1406013" y="1315491"/>
                  <a:pt x="1253613" y="1386775"/>
                </a:cubicBezTo>
                <a:cubicBezTo>
                  <a:pt x="1101213" y="1458059"/>
                  <a:pt x="813619" y="1517052"/>
                  <a:pt x="663677" y="1593252"/>
                </a:cubicBezTo>
                <a:cubicBezTo>
                  <a:pt x="513735" y="1669452"/>
                  <a:pt x="403122" y="1757943"/>
                  <a:pt x="353961" y="1843975"/>
                </a:cubicBezTo>
                <a:cubicBezTo>
                  <a:pt x="304800" y="1930007"/>
                  <a:pt x="356419" y="2028330"/>
                  <a:pt x="368709" y="2109446"/>
                </a:cubicBezTo>
                <a:cubicBezTo>
                  <a:pt x="380999" y="2190562"/>
                  <a:pt x="373626" y="2244639"/>
                  <a:pt x="427703" y="2330671"/>
                </a:cubicBezTo>
                <a:cubicBezTo>
                  <a:pt x="481780" y="2416703"/>
                  <a:pt x="562897" y="2507652"/>
                  <a:pt x="693174" y="2625639"/>
                </a:cubicBezTo>
                <a:cubicBezTo>
                  <a:pt x="823451" y="2743626"/>
                  <a:pt x="1093838" y="2952562"/>
                  <a:pt x="1209367" y="3038594"/>
                </a:cubicBezTo>
                <a:cubicBezTo>
                  <a:pt x="1324896" y="3124626"/>
                  <a:pt x="1310148" y="3087756"/>
                  <a:pt x="1386348" y="3141833"/>
                </a:cubicBezTo>
                <a:cubicBezTo>
                  <a:pt x="1462548" y="3195910"/>
                  <a:pt x="1580535" y="3286858"/>
                  <a:pt x="1666567" y="3363058"/>
                </a:cubicBezTo>
                <a:cubicBezTo>
                  <a:pt x="1752599" y="3439258"/>
                  <a:pt x="1836174" y="3510543"/>
                  <a:pt x="1902542" y="3599033"/>
                </a:cubicBezTo>
                <a:cubicBezTo>
                  <a:pt x="1968910" y="3687523"/>
                  <a:pt x="1986116" y="3825174"/>
                  <a:pt x="2064774" y="3894000"/>
                </a:cubicBezTo>
                <a:cubicBezTo>
                  <a:pt x="2143432" y="3962826"/>
                  <a:pt x="2293374" y="3962826"/>
                  <a:pt x="2374490" y="4011987"/>
                </a:cubicBezTo>
                <a:cubicBezTo>
                  <a:pt x="2455606" y="4061148"/>
                  <a:pt x="2465439" y="4147181"/>
                  <a:pt x="2551471" y="4188968"/>
                </a:cubicBezTo>
                <a:cubicBezTo>
                  <a:pt x="2637503" y="4230755"/>
                  <a:pt x="2834149" y="4245504"/>
                  <a:pt x="2890684" y="4262710"/>
                </a:cubicBezTo>
                <a:cubicBezTo>
                  <a:pt x="2947219" y="4279916"/>
                  <a:pt x="2890684" y="4292207"/>
                  <a:pt x="2890684" y="4292207"/>
                </a:cubicBezTo>
                <a:lnTo>
                  <a:pt x="2890684" y="4292207"/>
                </a:lnTo>
                <a:lnTo>
                  <a:pt x="2890684" y="4292207"/>
                </a:ln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лилиния 2"/>
          <p:cNvSpPr/>
          <p:nvPr/>
        </p:nvSpPr>
        <p:spPr>
          <a:xfrm>
            <a:off x="4488221" y="1410161"/>
            <a:ext cx="4099262" cy="4390329"/>
          </a:xfrm>
          <a:custGeom>
            <a:avLst/>
            <a:gdLst>
              <a:gd name="connsiteX0" fmla="*/ 1440631 w 4099262"/>
              <a:gd name="connsiteY0" fmla="*/ 20433 h 4390329"/>
              <a:gd name="connsiteX1" fmla="*/ 1809340 w 4099262"/>
              <a:gd name="connsiteY1" fmla="*/ 5684 h 4390329"/>
              <a:gd name="connsiteX2" fmla="*/ 2251792 w 4099262"/>
              <a:gd name="connsiteY2" fmla="*/ 108923 h 4390329"/>
              <a:gd name="connsiteX3" fmla="*/ 2473018 w 4099262"/>
              <a:gd name="connsiteY3" fmla="*/ 226910 h 4390329"/>
              <a:gd name="connsiteX4" fmla="*/ 2620502 w 4099262"/>
              <a:gd name="connsiteY4" fmla="*/ 403891 h 4390329"/>
              <a:gd name="connsiteX5" fmla="*/ 2841727 w 4099262"/>
              <a:gd name="connsiteY5" fmla="*/ 684110 h 4390329"/>
              <a:gd name="connsiteX6" fmla="*/ 3048205 w 4099262"/>
              <a:gd name="connsiteY6" fmla="*/ 1111813 h 4390329"/>
              <a:gd name="connsiteX7" fmla="*/ 3490656 w 4099262"/>
              <a:gd name="connsiteY7" fmla="*/ 1185555 h 4390329"/>
              <a:gd name="connsiteX8" fmla="*/ 3756127 w 4099262"/>
              <a:gd name="connsiteY8" fmla="*/ 1288794 h 4390329"/>
              <a:gd name="connsiteX9" fmla="*/ 3962605 w 4099262"/>
              <a:gd name="connsiteY9" fmla="*/ 1480523 h 4390329"/>
              <a:gd name="connsiteX10" fmla="*/ 4095340 w 4099262"/>
              <a:gd name="connsiteY10" fmla="*/ 1745994 h 4390329"/>
              <a:gd name="connsiteX11" fmla="*/ 4051095 w 4099262"/>
              <a:gd name="connsiteY11" fmla="*/ 2011465 h 4390329"/>
              <a:gd name="connsiteX12" fmla="*/ 3918360 w 4099262"/>
              <a:gd name="connsiteY12" fmla="*/ 2129452 h 4390329"/>
              <a:gd name="connsiteX13" fmla="*/ 3564398 w 4099262"/>
              <a:gd name="connsiteY13" fmla="*/ 2365426 h 4390329"/>
              <a:gd name="connsiteX14" fmla="*/ 3490656 w 4099262"/>
              <a:gd name="connsiteY14" fmla="*/ 2601400 h 4390329"/>
              <a:gd name="connsiteX15" fmla="*/ 3579147 w 4099262"/>
              <a:gd name="connsiteY15" fmla="*/ 2807878 h 4390329"/>
              <a:gd name="connsiteX16" fmla="*/ 3741379 w 4099262"/>
              <a:gd name="connsiteY16" fmla="*/ 3147091 h 4390329"/>
              <a:gd name="connsiteX17" fmla="*/ 3785624 w 4099262"/>
              <a:gd name="connsiteY17" fmla="*/ 3427310 h 4390329"/>
              <a:gd name="connsiteX18" fmla="*/ 3756127 w 4099262"/>
              <a:gd name="connsiteY18" fmla="*/ 3737026 h 4390329"/>
              <a:gd name="connsiteX19" fmla="*/ 3667637 w 4099262"/>
              <a:gd name="connsiteY19" fmla="*/ 3869762 h 4390329"/>
              <a:gd name="connsiteX20" fmla="*/ 3402166 w 4099262"/>
              <a:gd name="connsiteY20" fmla="*/ 4120484 h 4390329"/>
              <a:gd name="connsiteX21" fmla="*/ 3284179 w 4099262"/>
              <a:gd name="connsiteY21" fmla="*/ 4164729 h 4390329"/>
              <a:gd name="connsiteX22" fmla="*/ 2458269 w 4099262"/>
              <a:gd name="connsiteY22" fmla="*/ 4371207 h 4390329"/>
              <a:gd name="connsiteX23" fmla="*/ 1986321 w 4099262"/>
              <a:gd name="connsiteY23" fmla="*/ 4371207 h 4390329"/>
              <a:gd name="connsiteX24" fmla="*/ 1293147 w 4099262"/>
              <a:gd name="connsiteY24" fmla="*/ 4282716 h 4390329"/>
              <a:gd name="connsiteX25" fmla="*/ 570476 w 4099262"/>
              <a:gd name="connsiteY25" fmla="*/ 4179478 h 4390329"/>
              <a:gd name="connsiteX26" fmla="*/ 260760 w 4099262"/>
              <a:gd name="connsiteY26" fmla="*/ 3958252 h 4390329"/>
              <a:gd name="connsiteX27" fmla="*/ 24785 w 4099262"/>
              <a:gd name="connsiteY27" fmla="*/ 3648536 h 4390329"/>
              <a:gd name="connsiteX28" fmla="*/ 24785 w 4099262"/>
              <a:gd name="connsiteY28" fmla="*/ 3353568 h 4390329"/>
              <a:gd name="connsiteX29" fmla="*/ 113276 w 4099262"/>
              <a:gd name="connsiteY29" fmla="*/ 3132342 h 4390329"/>
              <a:gd name="connsiteX30" fmla="*/ 393495 w 4099262"/>
              <a:gd name="connsiteY30" fmla="*/ 2866871 h 4390329"/>
              <a:gd name="connsiteX31" fmla="*/ 585224 w 4099262"/>
              <a:gd name="connsiteY31" fmla="*/ 2689891 h 4390329"/>
              <a:gd name="connsiteX32" fmla="*/ 555727 w 4099262"/>
              <a:gd name="connsiteY32" fmla="*/ 2483413 h 4390329"/>
              <a:gd name="connsiteX33" fmla="*/ 452489 w 4099262"/>
              <a:gd name="connsiteY33" fmla="*/ 2203194 h 4390329"/>
              <a:gd name="connsiteX34" fmla="*/ 172269 w 4099262"/>
              <a:gd name="connsiteY34" fmla="*/ 1701749 h 4390329"/>
              <a:gd name="connsiteX35" fmla="*/ 24785 w 4099262"/>
              <a:gd name="connsiteY35" fmla="*/ 1451026 h 4390329"/>
              <a:gd name="connsiteX36" fmla="*/ 10037 w 4099262"/>
              <a:gd name="connsiteY36" fmla="*/ 1038071 h 4390329"/>
              <a:gd name="connsiteX37" fmla="*/ 128024 w 4099262"/>
              <a:gd name="connsiteY37" fmla="*/ 654613 h 4390329"/>
              <a:gd name="connsiteX38" fmla="*/ 349250 w 4099262"/>
              <a:gd name="connsiteY38" fmla="*/ 374394 h 4390329"/>
              <a:gd name="connsiteX39" fmla="*/ 437740 w 4099262"/>
              <a:gd name="connsiteY39" fmla="*/ 300652 h 4390329"/>
              <a:gd name="connsiteX40" fmla="*/ 467237 w 4099262"/>
              <a:gd name="connsiteY40" fmla="*/ 285904 h 4390329"/>
              <a:gd name="connsiteX41" fmla="*/ 644218 w 4099262"/>
              <a:gd name="connsiteY41" fmla="*/ 153168 h 4390329"/>
              <a:gd name="connsiteX42" fmla="*/ 894940 w 4099262"/>
              <a:gd name="connsiteY42" fmla="*/ 79426 h 4390329"/>
              <a:gd name="connsiteX43" fmla="*/ 1440631 w 4099262"/>
              <a:gd name="connsiteY43" fmla="*/ 20433 h 4390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4099262" h="4390329">
                <a:moveTo>
                  <a:pt x="1440631" y="20433"/>
                </a:moveTo>
                <a:cubicBezTo>
                  <a:pt x="1593031" y="8143"/>
                  <a:pt x="1674147" y="-9064"/>
                  <a:pt x="1809340" y="5684"/>
                </a:cubicBezTo>
                <a:cubicBezTo>
                  <a:pt x="1944534" y="20432"/>
                  <a:pt x="2141179" y="72052"/>
                  <a:pt x="2251792" y="108923"/>
                </a:cubicBezTo>
                <a:cubicBezTo>
                  <a:pt x="2362405" y="145794"/>
                  <a:pt x="2411566" y="177749"/>
                  <a:pt x="2473018" y="226910"/>
                </a:cubicBezTo>
                <a:cubicBezTo>
                  <a:pt x="2534470" y="276071"/>
                  <a:pt x="2559051" y="327691"/>
                  <a:pt x="2620502" y="403891"/>
                </a:cubicBezTo>
                <a:cubicBezTo>
                  <a:pt x="2681954" y="480091"/>
                  <a:pt x="2770443" y="566123"/>
                  <a:pt x="2841727" y="684110"/>
                </a:cubicBezTo>
                <a:cubicBezTo>
                  <a:pt x="2913011" y="802097"/>
                  <a:pt x="2940050" y="1028239"/>
                  <a:pt x="3048205" y="1111813"/>
                </a:cubicBezTo>
                <a:cubicBezTo>
                  <a:pt x="3156360" y="1195387"/>
                  <a:pt x="3372669" y="1156058"/>
                  <a:pt x="3490656" y="1185555"/>
                </a:cubicBezTo>
                <a:cubicBezTo>
                  <a:pt x="3608643" y="1215052"/>
                  <a:pt x="3677469" y="1239633"/>
                  <a:pt x="3756127" y="1288794"/>
                </a:cubicBezTo>
                <a:cubicBezTo>
                  <a:pt x="3834785" y="1337955"/>
                  <a:pt x="3906070" y="1404323"/>
                  <a:pt x="3962605" y="1480523"/>
                </a:cubicBezTo>
                <a:cubicBezTo>
                  <a:pt x="4019140" y="1556723"/>
                  <a:pt x="4080592" y="1657504"/>
                  <a:pt x="4095340" y="1745994"/>
                </a:cubicBezTo>
                <a:cubicBezTo>
                  <a:pt x="4110088" y="1834484"/>
                  <a:pt x="4080592" y="1947555"/>
                  <a:pt x="4051095" y="2011465"/>
                </a:cubicBezTo>
                <a:cubicBezTo>
                  <a:pt x="4021598" y="2075375"/>
                  <a:pt x="3999476" y="2070459"/>
                  <a:pt x="3918360" y="2129452"/>
                </a:cubicBezTo>
                <a:cubicBezTo>
                  <a:pt x="3837244" y="2188445"/>
                  <a:pt x="3635682" y="2286768"/>
                  <a:pt x="3564398" y="2365426"/>
                </a:cubicBezTo>
                <a:cubicBezTo>
                  <a:pt x="3493114" y="2444084"/>
                  <a:pt x="3488198" y="2527658"/>
                  <a:pt x="3490656" y="2601400"/>
                </a:cubicBezTo>
                <a:cubicBezTo>
                  <a:pt x="3493114" y="2675142"/>
                  <a:pt x="3537360" y="2716930"/>
                  <a:pt x="3579147" y="2807878"/>
                </a:cubicBezTo>
                <a:cubicBezTo>
                  <a:pt x="3620934" y="2898826"/>
                  <a:pt x="3706966" y="3043852"/>
                  <a:pt x="3741379" y="3147091"/>
                </a:cubicBezTo>
                <a:cubicBezTo>
                  <a:pt x="3775792" y="3250330"/>
                  <a:pt x="3783166" y="3328988"/>
                  <a:pt x="3785624" y="3427310"/>
                </a:cubicBezTo>
                <a:cubicBezTo>
                  <a:pt x="3788082" y="3525632"/>
                  <a:pt x="3775791" y="3663284"/>
                  <a:pt x="3756127" y="3737026"/>
                </a:cubicBezTo>
                <a:cubicBezTo>
                  <a:pt x="3736463" y="3810768"/>
                  <a:pt x="3726631" y="3805852"/>
                  <a:pt x="3667637" y="3869762"/>
                </a:cubicBezTo>
                <a:cubicBezTo>
                  <a:pt x="3608644" y="3933672"/>
                  <a:pt x="3466076" y="4071323"/>
                  <a:pt x="3402166" y="4120484"/>
                </a:cubicBezTo>
                <a:cubicBezTo>
                  <a:pt x="3338256" y="4169645"/>
                  <a:pt x="3441495" y="4122942"/>
                  <a:pt x="3284179" y="4164729"/>
                </a:cubicBezTo>
                <a:cubicBezTo>
                  <a:pt x="3126863" y="4206516"/>
                  <a:pt x="2674579" y="4336794"/>
                  <a:pt x="2458269" y="4371207"/>
                </a:cubicBezTo>
                <a:cubicBezTo>
                  <a:pt x="2241959" y="4405620"/>
                  <a:pt x="2180508" y="4385956"/>
                  <a:pt x="1986321" y="4371207"/>
                </a:cubicBezTo>
                <a:cubicBezTo>
                  <a:pt x="1792134" y="4356458"/>
                  <a:pt x="1293147" y="4282716"/>
                  <a:pt x="1293147" y="4282716"/>
                </a:cubicBezTo>
                <a:cubicBezTo>
                  <a:pt x="1057173" y="4250761"/>
                  <a:pt x="742540" y="4233555"/>
                  <a:pt x="570476" y="4179478"/>
                </a:cubicBezTo>
                <a:cubicBezTo>
                  <a:pt x="398412" y="4125401"/>
                  <a:pt x="351708" y="4046742"/>
                  <a:pt x="260760" y="3958252"/>
                </a:cubicBezTo>
                <a:cubicBezTo>
                  <a:pt x="169811" y="3869762"/>
                  <a:pt x="64114" y="3749317"/>
                  <a:pt x="24785" y="3648536"/>
                </a:cubicBezTo>
                <a:cubicBezTo>
                  <a:pt x="-14544" y="3547755"/>
                  <a:pt x="10037" y="3439600"/>
                  <a:pt x="24785" y="3353568"/>
                </a:cubicBezTo>
                <a:cubicBezTo>
                  <a:pt x="39533" y="3267536"/>
                  <a:pt x="51824" y="3213458"/>
                  <a:pt x="113276" y="3132342"/>
                </a:cubicBezTo>
                <a:cubicBezTo>
                  <a:pt x="174728" y="3051226"/>
                  <a:pt x="314837" y="2940613"/>
                  <a:pt x="393495" y="2866871"/>
                </a:cubicBezTo>
                <a:cubicBezTo>
                  <a:pt x="472153" y="2793129"/>
                  <a:pt x="558185" y="2753801"/>
                  <a:pt x="585224" y="2689891"/>
                </a:cubicBezTo>
                <a:cubicBezTo>
                  <a:pt x="612263" y="2625981"/>
                  <a:pt x="577849" y="2564529"/>
                  <a:pt x="555727" y="2483413"/>
                </a:cubicBezTo>
                <a:cubicBezTo>
                  <a:pt x="533605" y="2402297"/>
                  <a:pt x="516399" y="2333471"/>
                  <a:pt x="452489" y="2203194"/>
                </a:cubicBezTo>
                <a:cubicBezTo>
                  <a:pt x="388579" y="2072917"/>
                  <a:pt x="243553" y="1827110"/>
                  <a:pt x="172269" y="1701749"/>
                </a:cubicBezTo>
                <a:cubicBezTo>
                  <a:pt x="100985" y="1576388"/>
                  <a:pt x="51824" y="1561639"/>
                  <a:pt x="24785" y="1451026"/>
                </a:cubicBezTo>
                <a:cubicBezTo>
                  <a:pt x="-2254" y="1340413"/>
                  <a:pt x="-7169" y="1170806"/>
                  <a:pt x="10037" y="1038071"/>
                </a:cubicBezTo>
                <a:cubicBezTo>
                  <a:pt x="27243" y="905336"/>
                  <a:pt x="71488" y="765226"/>
                  <a:pt x="128024" y="654613"/>
                </a:cubicBezTo>
                <a:cubicBezTo>
                  <a:pt x="184559" y="544000"/>
                  <a:pt x="297631" y="433387"/>
                  <a:pt x="349250" y="374394"/>
                </a:cubicBezTo>
                <a:cubicBezTo>
                  <a:pt x="400869" y="315401"/>
                  <a:pt x="418075" y="315400"/>
                  <a:pt x="437740" y="300652"/>
                </a:cubicBezTo>
                <a:cubicBezTo>
                  <a:pt x="457404" y="285904"/>
                  <a:pt x="432824" y="310485"/>
                  <a:pt x="467237" y="285904"/>
                </a:cubicBezTo>
                <a:cubicBezTo>
                  <a:pt x="501650" y="261323"/>
                  <a:pt x="572934" y="187581"/>
                  <a:pt x="644218" y="153168"/>
                </a:cubicBezTo>
                <a:cubicBezTo>
                  <a:pt x="715502" y="118755"/>
                  <a:pt x="759747" y="104007"/>
                  <a:pt x="894940" y="79426"/>
                </a:cubicBezTo>
                <a:cubicBezTo>
                  <a:pt x="1030133" y="54845"/>
                  <a:pt x="1288231" y="32723"/>
                  <a:pt x="1440631" y="20433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813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5" t="46199" r="4338" b="4693"/>
          <a:stretch/>
        </p:blipFill>
        <p:spPr bwMode="auto">
          <a:xfrm>
            <a:off x="251520" y="260648"/>
            <a:ext cx="8784977" cy="6327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олилиния 1"/>
          <p:cNvSpPr/>
          <p:nvPr/>
        </p:nvSpPr>
        <p:spPr>
          <a:xfrm>
            <a:off x="3593304" y="2832399"/>
            <a:ext cx="3312085" cy="3627539"/>
          </a:xfrm>
          <a:custGeom>
            <a:avLst/>
            <a:gdLst>
              <a:gd name="connsiteX0" fmla="*/ 816464 w 3312085"/>
              <a:gd name="connsiteY0" fmla="*/ 1282401 h 3627539"/>
              <a:gd name="connsiteX1" fmla="*/ 1052438 w 3312085"/>
              <a:gd name="connsiteY1" fmla="*/ 928440 h 3627539"/>
              <a:gd name="connsiteX2" fmla="*/ 1406399 w 3312085"/>
              <a:gd name="connsiteY2" fmla="*/ 589227 h 3627539"/>
              <a:gd name="connsiteX3" fmla="*/ 1509638 w 3312085"/>
              <a:gd name="connsiteY3" fmla="*/ 485988 h 3627539"/>
              <a:gd name="connsiteX4" fmla="*/ 1671870 w 3312085"/>
              <a:gd name="connsiteY4" fmla="*/ 368001 h 3627539"/>
              <a:gd name="connsiteX5" fmla="*/ 1848851 w 3312085"/>
              <a:gd name="connsiteY5" fmla="*/ 250014 h 3627539"/>
              <a:gd name="connsiteX6" fmla="*/ 1996335 w 3312085"/>
              <a:gd name="connsiteY6" fmla="*/ 146775 h 3627539"/>
              <a:gd name="connsiteX7" fmla="*/ 2202812 w 3312085"/>
              <a:gd name="connsiteY7" fmla="*/ 58285 h 3627539"/>
              <a:gd name="connsiteX8" fmla="*/ 2719006 w 3312085"/>
              <a:gd name="connsiteY8" fmla="*/ 28788 h 3627539"/>
              <a:gd name="connsiteX9" fmla="*/ 3176206 w 3312085"/>
              <a:gd name="connsiteY9" fmla="*/ 485988 h 3627539"/>
              <a:gd name="connsiteX10" fmla="*/ 3308941 w 3312085"/>
              <a:gd name="connsiteY10" fmla="*/ 1031678 h 3627539"/>
              <a:gd name="connsiteX11" fmla="*/ 3249948 w 3312085"/>
              <a:gd name="connsiteY11" fmla="*/ 1724853 h 3627539"/>
              <a:gd name="connsiteX12" fmla="*/ 3028722 w 3312085"/>
              <a:gd name="connsiteY12" fmla="*/ 2078814 h 3627539"/>
              <a:gd name="connsiteX13" fmla="*/ 2674761 w 3312085"/>
              <a:gd name="connsiteY13" fmla="*/ 2359033 h 3627539"/>
              <a:gd name="connsiteX14" fmla="*/ 2320799 w 3312085"/>
              <a:gd name="connsiteY14" fmla="*/ 2654001 h 3627539"/>
              <a:gd name="connsiteX15" fmla="*/ 2070077 w 3312085"/>
              <a:gd name="connsiteY15" fmla="*/ 2830982 h 3627539"/>
              <a:gd name="connsiteX16" fmla="*/ 1819354 w 3312085"/>
              <a:gd name="connsiteY16" fmla="*/ 3066956 h 3627539"/>
              <a:gd name="connsiteX17" fmla="*/ 1686619 w 3312085"/>
              <a:gd name="connsiteY17" fmla="*/ 3214440 h 3627539"/>
              <a:gd name="connsiteX18" fmla="*/ 1391651 w 3312085"/>
              <a:gd name="connsiteY18" fmla="*/ 3479911 h 3627539"/>
              <a:gd name="connsiteX19" fmla="*/ 1273664 w 3312085"/>
              <a:gd name="connsiteY19" fmla="*/ 3524156 h 3627539"/>
              <a:gd name="connsiteX20" fmla="*/ 1067186 w 3312085"/>
              <a:gd name="connsiteY20" fmla="*/ 3583149 h 3627539"/>
              <a:gd name="connsiteX21" fmla="*/ 654231 w 3312085"/>
              <a:gd name="connsiteY21" fmla="*/ 3627395 h 3627539"/>
              <a:gd name="connsiteX22" fmla="*/ 447754 w 3312085"/>
              <a:gd name="connsiteY22" fmla="*/ 3568401 h 3627539"/>
              <a:gd name="connsiteX23" fmla="*/ 64296 w 3312085"/>
              <a:gd name="connsiteY23" fmla="*/ 3332427 h 3627539"/>
              <a:gd name="connsiteX24" fmla="*/ 20051 w 3312085"/>
              <a:gd name="connsiteY24" fmla="*/ 3184943 h 3627539"/>
              <a:gd name="connsiteX25" fmla="*/ 5302 w 3312085"/>
              <a:gd name="connsiteY25" fmla="*/ 2904724 h 3627539"/>
              <a:gd name="connsiteX26" fmla="*/ 108541 w 3312085"/>
              <a:gd name="connsiteY26" fmla="*/ 2639253 h 3627539"/>
              <a:gd name="connsiteX27" fmla="*/ 226528 w 3312085"/>
              <a:gd name="connsiteY27" fmla="*/ 2447524 h 3627539"/>
              <a:gd name="connsiteX28" fmla="*/ 359264 w 3312085"/>
              <a:gd name="connsiteY28" fmla="*/ 2241046 h 3627539"/>
              <a:gd name="connsiteX29" fmla="*/ 816464 w 3312085"/>
              <a:gd name="connsiteY29" fmla="*/ 1282401 h 3627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312085" h="3627539">
                <a:moveTo>
                  <a:pt x="816464" y="1282401"/>
                </a:moveTo>
                <a:cubicBezTo>
                  <a:pt x="931993" y="1063633"/>
                  <a:pt x="954116" y="1043969"/>
                  <a:pt x="1052438" y="928440"/>
                </a:cubicBezTo>
                <a:cubicBezTo>
                  <a:pt x="1150760" y="812911"/>
                  <a:pt x="1330199" y="662969"/>
                  <a:pt x="1406399" y="589227"/>
                </a:cubicBezTo>
                <a:cubicBezTo>
                  <a:pt x="1482599" y="515485"/>
                  <a:pt x="1465393" y="522859"/>
                  <a:pt x="1509638" y="485988"/>
                </a:cubicBezTo>
                <a:cubicBezTo>
                  <a:pt x="1553883" y="449117"/>
                  <a:pt x="1615335" y="407330"/>
                  <a:pt x="1671870" y="368001"/>
                </a:cubicBezTo>
                <a:cubicBezTo>
                  <a:pt x="1728406" y="328672"/>
                  <a:pt x="1794774" y="286885"/>
                  <a:pt x="1848851" y="250014"/>
                </a:cubicBezTo>
                <a:cubicBezTo>
                  <a:pt x="1902929" y="213143"/>
                  <a:pt x="1937342" y="178730"/>
                  <a:pt x="1996335" y="146775"/>
                </a:cubicBezTo>
                <a:cubicBezTo>
                  <a:pt x="2055328" y="114820"/>
                  <a:pt x="2082367" y="77949"/>
                  <a:pt x="2202812" y="58285"/>
                </a:cubicBezTo>
                <a:cubicBezTo>
                  <a:pt x="2323257" y="38620"/>
                  <a:pt x="2556774" y="-42496"/>
                  <a:pt x="2719006" y="28788"/>
                </a:cubicBezTo>
                <a:cubicBezTo>
                  <a:pt x="2881238" y="100072"/>
                  <a:pt x="3077884" y="318840"/>
                  <a:pt x="3176206" y="485988"/>
                </a:cubicBezTo>
                <a:cubicBezTo>
                  <a:pt x="3274529" y="653136"/>
                  <a:pt x="3296651" y="825200"/>
                  <a:pt x="3308941" y="1031678"/>
                </a:cubicBezTo>
                <a:cubicBezTo>
                  <a:pt x="3321231" y="1238156"/>
                  <a:pt x="3296651" y="1550330"/>
                  <a:pt x="3249948" y="1724853"/>
                </a:cubicBezTo>
                <a:cubicBezTo>
                  <a:pt x="3203245" y="1899376"/>
                  <a:pt x="3124586" y="1973117"/>
                  <a:pt x="3028722" y="2078814"/>
                </a:cubicBezTo>
                <a:cubicBezTo>
                  <a:pt x="2932858" y="2184511"/>
                  <a:pt x="2792748" y="2263169"/>
                  <a:pt x="2674761" y="2359033"/>
                </a:cubicBezTo>
                <a:cubicBezTo>
                  <a:pt x="2556774" y="2454897"/>
                  <a:pt x="2421580" y="2575343"/>
                  <a:pt x="2320799" y="2654001"/>
                </a:cubicBezTo>
                <a:cubicBezTo>
                  <a:pt x="2220018" y="2732659"/>
                  <a:pt x="2153651" y="2762156"/>
                  <a:pt x="2070077" y="2830982"/>
                </a:cubicBezTo>
                <a:cubicBezTo>
                  <a:pt x="1986503" y="2899808"/>
                  <a:pt x="1883264" y="3003046"/>
                  <a:pt x="1819354" y="3066956"/>
                </a:cubicBezTo>
                <a:cubicBezTo>
                  <a:pt x="1755444" y="3130866"/>
                  <a:pt x="1757903" y="3145614"/>
                  <a:pt x="1686619" y="3214440"/>
                </a:cubicBezTo>
                <a:cubicBezTo>
                  <a:pt x="1615335" y="3283266"/>
                  <a:pt x="1460477" y="3428292"/>
                  <a:pt x="1391651" y="3479911"/>
                </a:cubicBezTo>
                <a:cubicBezTo>
                  <a:pt x="1322825" y="3531530"/>
                  <a:pt x="1327742" y="3506950"/>
                  <a:pt x="1273664" y="3524156"/>
                </a:cubicBezTo>
                <a:cubicBezTo>
                  <a:pt x="1219587" y="3541362"/>
                  <a:pt x="1170425" y="3565943"/>
                  <a:pt x="1067186" y="3583149"/>
                </a:cubicBezTo>
                <a:cubicBezTo>
                  <a:pt x="963947" y="3600355"/>
                  <a:pt x="757470" y="3629853"/>
                  <a:pt x="654231" y="3627395"/>
                </a:cubicBezTo>
                <a:cubicBezTo>
                  <a:pt x="550992" y="3624937"/>
                  <a:pt x="546076" y="3617562"/>
                  <a:pt x="447754" y="3568401"/>
                </a:cubicBezTo>
                <a:cubicBezTo>
                  <a:pt x="349432" y="3519240"/>
                  <a:pt x="135580" y="3396337"/>
                  <a:pt x="64296" y="3332427"/>
                </a:cubicBezTo>
                <a:cubicBezTo>
                  <a:pt x="-6988" y="3268517"/>
                  <a:pt x="29883" y="3256227"/>
                  <a:pt x="20051" y="3184943"/>
                </a:cubicBezTo>
                <a:cubicBezTo>
                  <a:pt x="10219" y="3113659"/>
                  <a:pt x="-9446" y="2995672"/>
                  <a:pt x="5302" y="2904724"/>
                </a:cubicBezTo>
                <a:cubicBezTo>
                  <a:pt x="20050" y="2813776"/>
                  <a:pt x="71670" y="2715453"/>
                  <a:pt x="108541" y="2639253"/>
                </a:cubicBezTo>
                <a:cubicBezTo>
                  <a:pt x="145412" y="2563053"/>
                  <a:pt x="184741" y="2513892"/>
                  <a:pt x="226528" y="2447524"/>
                </a:cubicBezTo>
                <a:cubicBezTo>
                  <a:pt x="268315" y="2381156"/>
                  <a:pt x="260941" y="2435233"/>
                  <a:pt x="359264" y="2241046"/>
                </a:cubicBezTo>
                <a:cubicBezTo>
                  <a:pt x="457587" y="2046859"/>
                  <a:pt x="700935" y="1501169"/>
                  <a:pt x="816464" y="1282401"/>
                </a:cubicBezTo>
                <a:close/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6538948" y="4291899"/>
            <a:ext cx="2040669" cy="2033091"/>
          </a:xfrm>
          <a:custGeom>
            <a:avLst/>
            <a:gdLst>
              <a:gd name="connsiteX0" fmla="*/ 820497 w 2040669"/>
              <a:gd name="connsiteY0" fmla="*/ 162114 h 2033091"/>
              <a:gd name="connsiteX1" fmla="*/ 1690652 w 2040669"/>
              <a:gd name="connsiteY1" fmla="*/ 44127 h 2033091"/>
              <a:gd name="connsiteX2" fmla="*/ 1985620 w 2040669"/>
              <a:gd name="connsiteY2" fmla="*/ 545572 h 2033091"/>
              <a:gd name="connsiteX3" fmla="*/ 1956123 w 2040669"/>
              <a:gd name="connsiteY3" fmla="*/ 1017520 h 2033091"/>
              <a:gd name="connsiteX4" fmla="*/ 1144962 w 2040669"/>
              <a:gd name="connsiteY4" fmla="*/ 1843430 h 2033091"/>
              <a:gd name="connsiteX5" fmla="*/ 156820 w 2040669"/>
              <a:gd name="connsiteY5" fmla="*/ 1990914 h 2033091"/>
              <a:gd name="connsiteX6" fmla="*/ 68329 w 2040669"/>
              <a:gd name="connsiteY6" fmla="*/ 1253495 h 2033091"/>
              <a:gd name="connsiteX7" fmla="*/ 820497 w 2040669"/>
              <a:gd name="connsiteY7" fmla="*/ 162114 h 2033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40669" h="2033091">
                <a:moveTo>
                  <a:pt x="820497" y="162114"/>
                </a:moveTo>
                <a:cubicBezTo>
                  <a:pt x="1090884" y="-39447"/>
                  <a:pt x="1496465" y="-19783"/>
                  <a:pt x="1690652" y="44127"/>
                </a:cubicBezTo>
                <a:cubicBezTo>
                  <a:pt x="1884839" y="108037"/>
                  <a:pt x="1941375" y="383340"/>
                  <a:pt x="1985620" y="545572"/>
                </a:cubicBezTo>
                <a:cubicBezTo>
                  <a:pt x="2029865" y="707804"/>
                  <a:pt x="2096233" y="801210"/>
                  <a:pt x="1956123" y="1017520"/>
                </a:cubicBezTo>
                <a:cubicBezTo>
                  <a:pt x="1816013" y="1233830"/>
                  <a:pt x="1444846" y="1681198"/>
                  <a:pt x="1144962" y="1843430"/>
                </a:cubicBezTo>
                <a:cubicBezTo>
                  <a:pt x="845078" y="2005662"/>
                  <a:pt x="336259" y="2089237"/>
                  <a:pt x="156820" y="1990914"/>
                </a:cubicBezTo>
                <a:cubicBezTo>
                  <a:pt x="-22619" y="1892592"/>
                  <a:pt x="-42284" y="1553379"/>
                  <a:pt x="68329" y="1253495"/>
                </a:cubicBezTo>
                <a:cubicBezTo>
                  <a:pt x="178942" y="953611"/>
                  <a:pt x="550110" y="363675"/>
                  <a:pt x="820497" y="162114"/>
                </a:cubicBezTo>
                <a:close/>
              </a:path>
            </a:pathLst>
          </a:cu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3305350" y="2558567"/>
            <a:ext cx="5521275" cy="4049110"/>
          </a:xfrm>
          <a:custGeom>
            <a:avLst/>
            <a:gdLst>
              <a:gd name="connsiteX0" fmla="*/ 691463 w 5521275"/>
              <a:gd name="connsiteY0" fmla="*/ 1556233 h 4049110"/>
              <a:gd name="connsiteX1" fmla="*/ 897940 w 5521275"/>
              <a:gd name="connsiteY1" fmla="*/ 1040039 h 4049110"/>
              <a:gd name="connsiteX2" fmla="*/ 1237153 w 5521275"/>
              <a:gd name="connsiteY2" fmla="*/ 686078 h 4049110"/>
              <a:gd name="connsiteX3" fmla="*/ 2490766 w 5521275"/>
              <a:gd name="connsiteY3" fmla="*/ 37149 h 4049110"/>
              <a:gd name="connsiteX4" fmla="*/ 3272431 w 5521275"/>
              <a:gd name="connsiteY4" fmla="*/ 169885 h 4049110"/>
              <a:gd name="connsiteX5" fmla="*/ 3685385 w 5521275"/>
              <a:gd name="connsiteY5" fmla="*/ 922052 h 4049110"/>
              <a:gd name="connsiteX6" fmla="*/ 4599785 w 5521275"/>
              <a:gd name="connsiteY6" fmla="*/ 1452994 h 4049110"/>
              <a:gd name="connsiteX7" fmla="*/ 5396198 w 5521275"/>
              <a:gd name="connsiteY7" fmla="*/ 1821704 h 4049110"/>
              <a:gd name="connsiteX8" fmla="*/ 5455192 w 5521275"/>
              <a:gd name="connsiteY8" fmla="*/ 2721356 h 4049110"/>
              <a:gd name="connsiteX9" fmla="*/ 4762018 w 5521275"/>
              <a:gd name="connsiteY9" fmla="*/ 3621007 h 4049110"/>
              <a:gd name="connsiteX10" fmla="*/ 3906611 w 5521275"/>
              <a:gd name="connsiteY10" fmla="*/ 3974968 h 4049110"/>
              <a:gd name="connsiteX11" fmla="*/ 2240044 w 5521275"/>
              <a:gd name="connsiteY11" fmla="*/ 3871730 h 4049110"/>
              <a:gd name="connsiteX12" fmla="*/ 1133915 w 5521275"/>
              <a:gd name="connsiteY12" fmla="*/ 4048710 h 4049110"/>
              <a:gd name="connsiteX13" fmla="*/ 116276 w 5521275"/>
              <a:gd name="connsiteY13" fmla="*/ 3812736 h 4049110"/>
              <a:gd name="connsiteX14" fmla="*/ 86779 w 5521275"/>
              <a:gd name="connsiteY14" fmla="*/ 2913085 h 4049110"/>
              <a:gd name="connsiteX15" fmla="*/ 691463 w 5521275"/>
              <a:gd name="connsiteY15" fmla="*/ 1556233 h 404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521275" h="4049110">
                <a:moveTo>
                  <a:pt x="691463" y="1556233"/>
                </a:moveTo>
                <a:cubicBezTo>
                  <a:pt x="826656" y="1244059"/>
                  <a:pt x="806992" y="1185065"/>
                  <a:pt x="897940" y="1040039"/>
                </a:cubicBezTo>
                <a:cubicBezTo>
                  <a:pt x="988888" y="895013"/>
                  <a:pt x="971682" y="853226"/>
                  <a:pt x="1237153" y="686078"/>
                </a:cubicBezTo>
                <a:cubicBezTo>
                  <a:pt x="1502624" y="518930"/>
                  <a:pt x="2151553" y="123181"/>
                  <a:pt x="2490766" y="37149"/>
                </a:cubicBezTo>
                <a:cubicBezTo>
                  <a:pt x="2829979" y="-48883"/>
                  <a:pt x="3073328" y="22401"/>
                  <a:pt x="3272431" y="169885"/>
                </a:cubicBezTo>
                <a:cubicBezTo>
                  <a:pt x="3471534" y="317369"/>
                  <a:pt x="3464159" y="708201"/>
                  <a:pt x="3685385" y="922052"/>
                </a:cubicBezTo>
                <a:cubicBezTo>
                  <a:pt x="3906611" y="1135903"/>
                  <a:pt x="4314650" y="1303052"/>
                  <a:pt x="4599785" y="1452994"/>
                </a:cubicBezTo>
                <a:cubicBezTo>
                  <a:pt x="4884920" y="1602936"/>
                  <a:pt x="5253630" y="1610310"/>
                  <a:pt x="5396198" y="1821704"/>
                </a:cubicBezTo>
                <a:cubicBezTo>
                  <a:pt x="5538766" y="2033098"/>
                  <a:pt x="5560889" y="2421472"/>
                  <a:pt x="5455192" y="2721356"/>
                </a:cubicBezTo>
                <a:cubicBezTo>
                  <a:pt x="5349495" y="3021240"/>
                  <a:pt x="5020115" y="3412072"/>
                  <a:pt x="4762018" y="3621007"/>
                </a:cubicBezTo>
                <a:cubicBezTo>
                  <a:pt x="4503921" y="3829942"/>
                  <a:pt x="4326940" y="3933181"/>
                  <a:pt x="3906611" y="3974968"/>
                </a:cubicBezTo>
                <a:cubicBezTo>
                  <a:pt x="3486282" y="4016755"/>
                  <a:pt x="2702160" y="3859440"/>
                  <a:pt x="2240044" y="3871730"/>
                </a:cubicBezTo>
                <a:cubicBezTo>
                  <a:pt x="1777928" y="3884020"/>
                  <a:pt x="1487876" y="4058542"/>
                  <a:pt x="1133915" y="4048710"/>
                </a:cubicBezTo>
                <a:cubicBezTo>
                  <a:pt x="779954" y="4038878"/>
                  <a:pt x="290799" y="4002007"/>
                  <a:pt x="116276" y="3812736"/>
                </a:cubicBezTo>
                <a:cubicBezTo>
                  <a:pt x="-58247" y="3623465"/>
                  <a:pt x="-9085" y="3291627"/>
                  <a:pt x="86779" y="2913085"/>
                </a:cubicBezTo>
                <a:cubicBezTo>
                  <a:pt x="182643" y="2534543"/>
                  <a:pt x="556270" y="1868407"/>
                  <a:pt x="691463" y="1556233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5349743" y="3687097"/>
            <a:ext cx="419973" cy="324792"/>
          </a:xfrm>
          <a:custGeom>
            <a:avLst/>
            <a:gdLst>
              <a:gd name="connsiteX0" fmla="*/ 48167 w 419973"/>
              <a:gd name="connsiteY0" fmla="*/ 0 h 324792"/>
              <a:gd name="connsiteX1" fmla="*/ 3922 w 419973"/>
              <a:gd name="connsiteY1" fmla="*/ 235974 h 324792"/>
              <a:gd name="connsiteX2" fmla="*/ 136657 w 419973"/>
              <a:gd name="connsiteY2" fmla="*/ 324464 h 324792"/>
              <a:gd name="connsiteX3" fmla="*/ 387380 w 419973"/>
              <a:gd name="connsiteY3" fmla="*/ 265471 h 324792"/>
              <a:gd name="connsiteX4" fmla="*/ 416876 w 419973"/>
              <a:gd name="connsiteY4" fmla="*/ 250722 h 324792"/>
              <a:gd name="connsiteX5" fmla="*/ 416876 w 419973"/>
              <a:gd name="connsiteY5" fmla="*/ 250722 h 324792"/>
              <a:gd name="connsiteX6" fmla="*/ 416876 w 419973"/>
              <a:gd name="connsiteY6" fmla="*/ 250722 h 324792"/>
              <a:gd name="connsiteX7" fmla="*/ 416876 w 419973"/>
              <a:gd name="connsiteY7" fmla="*/ 250722 h 324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9973" h="324792">
                <a:moveTo>
                  <a:pt x="48167" y="0"/>
                </a:moveTo>
                <a:cubicBezTo>
                  <a:pt x="18670" y="90948"/>
                  <a:pt x="-10826" y="181897"/>
                  <a:pt x="3922" y="235974"/>
                </a:cubicBezTo>
                <a:cubicBezTo>
                  <a:pt x="18670" y="290051"/>
                  <a:pt x="72747" y="319548"/>
                  <a:pt x="136657" y="324464"/>
                </a:cubicBezTo>
                <a:cubicBezTo>
                  <a:pt x="200567" y="329380"/>
                  <a:pt x="340677" y="277761"/>
                  <a:pt x="387380" y="265471"/>
                </a:cubicBezTo>
                <a:cubicBezTo>
                  <a:pt x="434083" y="253181"/>
                  <a:pt x="416876" y="250722"/>
                  <a:pt x="416876" y="250722"/>
                </a:cubicBezTo>
                <a:lnTo>
                  <a:pt x="416876" y="250722"/>
                </a:lnTo>
                <a:lnTo>
                  <a:pt x="416876" y="250722"/>
                </a:lnTo>
                <a:lnTo>
                  <a:pt x="416876" y="250722"/>
                </a:lnTo>
              </a:path>
            </a:pathLst>
          </a:custGeom>
          <a:noFill/>
          <a:ln w="76200">
            <a:solidFill>
              <a:srgbClr val="C23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5161935" y="4881716"/>
            <a:ext cx="295346" cy="840658"/>
          </a:xfrm>
          <a:custGeom>
            <a:avLst/>
            <a:gdLst>
              <a:gd name="connsiteX0" fmla="*/ 0 w 295346"/>
              <a:gd name="connsiteY0" fmla="*/ 0 h 840658"/>
              <a:gd name="connsiteX1" fmla="*/ 117988 w 295346"/>
              <a:gd name="connsiteY1" fmla="*/ 88490 h 840658"/>
              <a:gd name="connsiteX2" fmla="*/ 176981 w 295346"/>
              <a:gd name="connsiteY2" fmla="*/ 162232 h 840658"/>
              <a:gd name="connsiteX3" fmla="*/ 235975 w 295346"/>
              <a:gd name="connsiteY3" fmla="*/ 280219 h 840658"/>
              <a:gd name="connsiteX4" fmla="*/ 294968 w 295346"/>
              <a:gd name="connsiteY4" fmla="*/ 516194 h 840658"/>
              <a:gd name="connsiteX5" fmla="*/ 206478 w 295346"/>
              <a:gd name="connsiteY5" fmla="*/ 840658 h 840658"/>
              <a:gd name="connsiteX6" fmla="*/ 206478 w 295346"/>
              <a:gd name="connsiteY6" fmla="*/ 840658 h 840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5346" h="840658">
                <a:moveTo>
                  <a:pt x="0" y="0"/>
                </a:moveTo>
                <a:cubicBezTo>
                  <a:pt x="44245" y="30725"/>
                  <a:pt x="88491" y="61451"/>
                  <a:pt x="117988" y="88490"/>
                </a:cubicBezTo>
                <a:cubicBezTo>
                  <a:pt x="147485" y="115529"/>
                  <a:pt x="157317" y="130277"/>
                  <a:pt x="176981" y="162232"/>
                </a:cubicBezTo>
                <a:cubicBezTo>
                  <a:pt x="196645" y="194187"/>
                  <a:pt x="216311" y="221225"/>
                  <a:pt x="235975" y="280219"/>
                </a:cubicBezTo>
                <a:cubicBezTo>
                  <a:pt x="255639" y="339213"/>
                  <a:pt x="299884" y="422788"/>
                  <a:pt x="294968" y="516194"/>
                </a:cubicBezTo>
                <a:cubicBezTo>
                  <a:pt x="290052" y="609600"/>
                  <a:pt x="206478" y="840658"/>
                  <a:pt x="206478" y="840658"/>
                </a:cubicBezTo>
                <a:lnTo>
                  <a:pt x="206478" y="840658"/>
                </a:lnTo>
              </a:path>
            </a:pathLst>
          </a:custGeom>
          <a:noFill/>
          <a:ln w="76200">
            <a:solidFill>
              <a:srgbClr val="C23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7108723" y="5589639"/>
            <a:ext cx="707922" cy="486696"/>
          </a:xfrm>
          <a:custGeom>
            <a:avLst/>
            <a:gdLst>
              <a:gd name="connsiteX0" fmla="*/ 707922 w 707922"/>
              <a:gd name="connsiteY0" fmla="*/ 0 h 486696"/>
              <a:gd name="connsiteX1" fmla="*/ 0 w 707922"/>
              <a:gd name="connsiteY1" fmla="*/ 486696 h 486696"/>
              <a:gd name="connsiteX2" fmla="*/ 0 w 707922"/>
              <a:gd name="connsiteY2" fmla="*/ 486696 h 486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7922" h="486696">
                <a:moveTo>
                  <a:pt x="707922" y="0"/>
                </a:moveTo>
                <a:lnTo>
                  <a:pt x="0" y="486696"/>
                </a:lnTo>
                <a:lnTo>
                  <a:pt x="0" y="486696"/>
                </a:lnTo>
              </a:path>
            </a:pathLst>
          </a:custGeom>
          <a:noFill/>
          <a:ln w="76200">
            <a:solidFill>
              <a:srgbClr val="C23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>
            <a:endCxn id="6" idx="2"/>
          </p:cNvCxnSpPr>
          <p:nvPr/>
        </p:nvCxnSpPr>
        <p:spPr>
          <a:xfrm>
            <a:off x="5457281" y="3573016"/>
            <a:ext cx="29119" cy="43854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499992" y="4792215"/>
            <a:ext cx="29119" cy="43854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647105" y="4773561"/>
            <a:ext cx="29119" cy="115232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788024" y="4775514"/>
            <a:ext cx="29119" cy="76004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961159" y="4859088"/>
            <a:ext cx="0" cy="54272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103697" y="4859088"/>
            <a:ext cx="0" cy="6096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249346" y="5001072"/>
            <a:ext cx="30131" cy="620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490726" y="5523709"/>
            <a:ext cx="38385" cy="62145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334771" y="5562567"/>
            <a:ext cx="29119" cy="5928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182841" y="5731162"/>
            <a:ext cx="29119" cy="43854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559729" y="3467824"/>
            <a:ext cx="29119" cy="43854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5736059" y="3451000"/>
            <a:ext cx="29119" cy="43854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882703" y="3353743"/>
            <a:ext cx="14560" cy="43854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6065987" y="3248552"/>
            <a:ext cx="0" cy="7633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6228184" y="3191675"/>
            <a:ext cx="0" cy="12454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6372200" y="4072626"/>
            <a:ext cx="29119" cy="43854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6377494" y="3191675"/>
            <a:ext cx="29119" cy="43854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H="1">
            <a:off x="6905389" y="4646168"/>
            <a:ext cx="911258" cy="1084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H="1">
            <a:off x="6905389" y="4697591"/>
            <a:ext cx="1063757" cy="125284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H="1">
            <a:off x="6967673" y="4773561"/>
            <a:ext cx="1183218" cy="13027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H="1">
            <a:off x="7426500" y="4946602"/>
            <a:ext cx="811384" cy="88783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1519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000"/>
                            </p:stCondLst>
                            <p:childTnLst>
                              <p:par>
                                <p:cTn id="9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a\Desktop\математика задания\м 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0" t="5346" r="6393" b="47442"/>
          <a:stretch/>
        </p:blipFill>
        <p:spPr bwMode="auto">
          <a:xfrm>
            <a:off x="60506" y="186487"/>
            <a:ext cx="8960411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683568" y="2348880"/>
            <a:ext cx="576064" cy="115212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1259632" y="2708920"/>
            <a:ext cx="1296144" cy="79208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699792" y="2708920"/>
            <a:ext cx="792088" cy="396044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3491880" y="2348880"/>
            <a:ext cx="1152128" cy="756084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644008" y="2348880"/>
            <a:ext cx="1080120" cy="115212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5724128" y="2492896"/>
            <a:ext cx="720080" cy="1008112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444208" y="2482911"/>
            <a:ext cx="705371" cy="61206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7149579" y="2204864"/>
            <a:ext cx="518765" cy="79208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5" name="Прямая соединительная линия 1024"/>
          <p:cNvCxnSpPr/>
          <p:nvPr/>
        </p:nvCxnSpPr>
        <p:spPr>
          <a:xfrm>
            <a:off x="7668344" y="2204864"/>
            <a:ext cx="576064" cy="1188132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8" name="Прямая соединительная линия 1027"/>
          <p:cNvCxnSpPr/>
          <p:nvPr/>
        </p:nvCxnSpPr>
        <p:spPr>
          <a:xfrm flipH="1">
            <a:off x="6509349" y="4248432"/>
            <a:ext cx="1872208" cy="648072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3" name="Прямая соединительная линия 1032"/>
          <p:cNvCxnSpPr/>
          <p:nvPr/>
        </p:nvCxnSpPr>
        <p:spPr>
          <a:xfrm>
            <a:off x="6509349" y="4896504"/>
            <a:ext cx="1872208" cy="620728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5" name="Прямая соединительная линия 1034"/>
          <p:cNvCxnSpPr/>
          <p:nvPr/>
        </p:nvCxnSpPr>
        <p:spPr>
          <a:xfrm flipH="1" flipV="1">
            <a:off x="4644008" y="4797152"/>
            <a:ext cx="3737549" cy="72008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7" name="Прямая соединительная линия 1036"/>
          <p:cNvCxnSpPr/>
          <p:nvPr/>
        </p:nvCxnSpPr>
        <p:spPr>
          <a:xfrm flipH="1">
            <a:off x="1259632" y="4797152"/>
            <a:ext cx="3384376" cy="72008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9" name="Прямая соединительная линия 1038"/>
          <p:cNvCxnSpPr/>
          <p:nvPr/>
        </p:nvCxnSpPr>
        <p:spPr>
          <a:xfrm flipV="1">
            <a:off x="1190195" y="4816514"/>
            <a:ext cx="1692188" cy="72008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2" name="Прямая соединительная линия 1041"/>
          <p:cNvCxnSpPr/>
          <p:nvPr/>
        </p:nvCxnSpPr>
        <p:spPr>
          <a:xfrm flipH="1" flipV="1">
            <a:off x="539552" y="4456474"/>
            <a:ext cx="2319783" cy="36004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5" name="Прямая соединительная линия 1044"/>
          <p:cNvCxnSpPr/>
          <p:nvPr/>
        </p:nvCxnSpPr>
        <p:spPr>
          <a:xfrm flipV="1">
            <a:off x="619708" y="4248432"/>
            <a:ext cx="7842005" cy="208042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6185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a\Desktop\математика задания\м 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89" t="53800" r="7194" b="22360"/>
          <a:stretch/>
        </p:blipFill>
        <p:spPr bwMode="auto">
          <a:xfrm>
            <a:off x="0" y="1453168"/>
            <a:ext cx="9144000" cy="3425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Группа 22"/>
          <p:cNvGrpSpPr/>
          <p:nvPr/>
        </p:nvGrpSpPr>
        <p:grpSpPr>
          <a:xfrm>
            <a:off x="6869360" y="3624788"/>
            <a:ext cx="438944" cy="740316"/>
            <a:chOff x="6869360" y="3624788"/>
            <a:chExt cx="438944" cy="740316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 flipV="1">
              <a:off x="6869360" y="3970060"/>
              <a:ext cx="432048" cy="39504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flipV="1">
              <a:off x="7301408" y="3645024"/>
              <a:ext cx="0" cy="32503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6876256" y="4365104"/>
              <a:ext cx="43204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6876256" y="3624788"/>
              <a:ext cx="43204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Группа 23"/>
          <p:cNvGrpSpPr/>
          <p:nvPr/>
        </p:nvGrpSpPr>
        <p:grpSpPr>
          <a:xfrm>
            <a:off x="7740352" y="3624788"/>
            <a:ext cx="400118" cy="740316"/>
            <a:chOff x="7740352" y="3624788"/>
            <a:chExt cx="400118" cy="740316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 flipV="1">
              <a:off x="7740352" y="3624788"/>
              <a:ext cx="400118" cy="32503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flipV="1">
              <a:off x="8140470" y="3642852"/>
              <a:ext cx="0" cy="72225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Группа 21"/>
          <p:cNvGrpSpPr/>
          <p:nvPr/>
        </p:nvGrpSpPr>
        <p:grpSpPr>
          <a:xfrm>
            <a:off x="6002859" y="3632448"/>
            <a:ext cx="441349" cy="732656"/>
            <a:chOff x="6002859" y="3632448"/>
            <a:chExt cx="441349" cy="732656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>
              <a:off x="6002859" y="3961829"/>
              <a:ext cx="43204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6012160" y="3632448"/>
              <a:ext cx="43204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flipV="1">
              <a:off x="6002859" y="3645024"/>
              <a:ext cx="405345" cy="32503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V="1">
              <a:off x="6002859" y="3949824"/>
              <a:ext cx="432048" cy="41528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Группа 25"/>
          <p:cNvGrpSpPr/>
          <p:nvPr/>
        </p:nvGrpSpPr>
        <p:grpSpPr>
          <a:xfrm>
            <a:off x="1475656" y="3642852"/>
            <a:ext cx="441349" cy="732656"/>
            <a:chOff x="6002859" y="3632448"/>
            <a:chExt cx="441349" cy="732656"/>
          </a:xfrm>
        </p:grpSpPr>
        <p:cxnSp>
          <p:nvCxnSpPr>
            <p:cNvPr id="27" name="Прямая соединительная линия 26"/>
            <p:cNvCxnSpPr/>
            <p:nvPr/>
          </p:nvCxnSpPr>
          <p:spPr>
            <a:xfrm>
              <a:off x="6002859" y="3961829"/>
              <a:ext cx="43204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6012160" y="3632448"/>
              <a:ext cx="43204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flipV="1">
              <a:off x="6002859" y="3645024"/>
              <a:ext cx="405345" cy="32503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flipV="1">
              <a:off x="6002859" y="3949824"/>
              <a:ext cx="432048" cy="41528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Группа 30"/>
          <p:cNvGrpSpPr/>
          <p:nvPr/>
        </p:nvGrpSpPr>
        <p:grpSpPr>
          <a:xfrm>
            <a:off x="3203848" y="3645024"/>
            <a:ext cx="438944" cy="740316"/>
            <a:chOff x="6869360" y="3624788"/>
            <a:chExt cx="438944" cy="740316"/>
          </a:xfrm>
        </p:grpSpPr>
        <p:cxnSp>
          <p:nvCxnSpPr>
            <p:cNvPr id="32" name="Прямая соединительная линия 31"/>
            <p:cNvCxnSpPr/>
            <p:nvPr/>
          </p:nvCxnSpPr>
          <p:spPr>
            <a:xfrm flipV="1">
              <a:off x="6869360" y="3970060"/>
              <a:ext cx="432048" cy="39504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flipV="1">
              <a:off x="7301408" y="3645024"/>
              <a:ext cx="0" cy="32503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6876256" y="4365104"/>
              <a:ext cx="43204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6876256" y="3624788"/>
              <a:ext cx="43204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Группа 35"/>
          <p:cNvGrpSpPr/>
          <p:nvPr/>
        </p:nvGrpSpPr>
        <p:grpSpPr>
          <a:xfrm>
            <a:off x="2339752" y="3610306"/>
            <a:ext cx="400118" cy="740316"/>
            <a:chOff x="7740352" y="3624788"/>
            <a:chExt cx="400118" cy="740316"/>
          </a:xfrm>
        </p:grpSpPr>
        <p:cxnSp>
          <p:nvCxnSpPr>
            <p:cNvPr id="37" name="Прямая соединительная линия 36"/>
            <p:cNvCxnSpPr/>
            <p:nvPr/>
          </p:nvCxnSpPr>
          <p:spPr>
            <a:xfrm flipV="1">
              <a:off x="7740352" y="3624788"/>
              <a:ext cx="400118" cy="32503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flipV="1">
              <a:off x="8140470" y="3642852"/>
              <a:ext cx="0" cy="72225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1949501" y="3637062"/>
            <a:ext cx="341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-</a:t>
            </a:r>
            <a:endParaRPr lang="ru-RU" sz="40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2789952" y="3645298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/>
              <a:t>=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455461" y="3581399"/>
            <a:ext cx="341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-</a:t>
            </a:r>
            <a:endParaRPr lang="ru-RU" sz="40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7326456" y="3640108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=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17020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9" grpId="0"/>
      <p:bldP spid="40" grpId="0"/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a\Desktop\математика задания\м 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0" t="77455" r="5521" b="3637"/>
          <a:stretch/>
        </p:blipFill>
        <p:spPr bwMode="auto">
          <a:xfrm>
            <a:off x="0" y="1916833"/>
            <a:ext cx="9144000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 стрелкой 2"/>
          <p:cNvCxnSpPr/>
          <p:nvPr/>
        </p:nvCxnSpPr>
        <p:spPr>
          <a:xfrm flipV="1">
            <a:off x="6373097" y="3068960"/>
            <a:ext cx="0" cy="504056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6373097" y="3549751"/>
            <a:ext cx="324000" cy="23265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8273964" y="3104668"/>
            <a:ext cx="0" cy="504056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8242448" y="3397768"/>
            <a:ext cx="288000" cy="208110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0883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4</Words>
  <Application>Microsoft Office PowerPoint</Application>
  <PresentationFormat>Экран 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alya</dc:creator>
  <cp:lastModifiedBy>alya</cp:lastModifiedBy>
  <cp:revision>8</cp:revision>
  <dcterms:created xsi:type="dcterms:W3CDTF">2017-10-02T12:32:05Z</dcterms:created>
  <dcterms:modified xsi:type="dcterms:W3CDTF">2017-10-03T04:33:20Z</dcterms:modified>
</cp:coreProperties>
</file>