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1" r:id="rId5"/>
    <p:sldId id="259" r:id="rId6"/>
    <p:sldId id="258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781"/>
          <a:stretch/>
        </p:blipFill>
        <p:spPr bwMode="auto">
          <a:xfrm>
            <a:off x="0" y="2132856"/>
            <a:ext cx="9144000" cy="1036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69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1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" t="5228" r="2929" b="66253"/>
          <a:stretch/>
        </p:blipFill>
        <p:spPr bwMode="auto">
          <a:xfrm>
            <a:off x="-14729" y="1268760"/>
            <a:ext cx="915187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86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1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6" t="35104" r="4716" b="35019"/>
          <a:stretch/>
        </p:blipFill>
        <p:spPr bwMode="auto">
          <a:xfrm>
            <a:off x="14768" y="852298"/>
            <a:ext cx="9129232" cy="401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Группа 22"/>
          <p:cNvGrpSpPr/>
          <p:nvPr/>
        </p:nvGrpSpPr>
        <p:grpSpPr>
          <a:xfrm>
            <a:off x="1883450" y="3789040"/>
            <a:ext cx="744334" cy="754850"/>
            <a:chOff x="1883450" y="3789040"/>
            <a:chExt cx="744334" cy="754850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 flipV="1">
              <a:off x="1907704" y="3789040"/>
              <a:ext cx="360040" cy="36004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H="1" flipV="1">
              <a:off x="1883450" y="4121460"/>
              <a:ext cx="384294" cy="42243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V="1">
              <a:off x="2267744" y="4163537"/>
              <a:ext cx="360040" cy="36004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 flipV="1">
              <a:off x="2267744" y="3789040"/>
              <a:ext cx="360040" cy="374497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>
            <a:off x="4579384" y="4093840"/>
            <a:ext cx="1231520" cy="512440"/>
            <a:chOff x="4579384" y="4093840"/>
            <a:chExt cx="1231520" cy="512440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flipH="1" flipV="1">
              <a:off x="5450864" y="4121460"/>
              <a:ext cx="360040" cy="48482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4579384" y="4606280"/>
              <a:ext cx="1216752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4579384" y="4093840"/>
              <a:ext cx="856712" cy="499435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Овал 23"/>
          <p:cNvSpPr/>
          <p:nvPr/>
        </p:nvSpPr>
        <p:spPr>
          <a:xfrm>
            <a:off x="7490546" y="4300133"/>
            <a:ext cx="288000" cy="288000"/>
          </a:xfrm>
          <a:prstGeom prst="ellipse">
            <a:avLst/>
          </a:prstGeom>
          <a:solidFill>
            <a:srgbClr val="FFD54F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3203848" y="2708920"/>
            <a:ext cx="0" cy="189736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065972" y="2708920"/>
            <a:ext cx="0" cy="189736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3779913" y="3068960"/>
            <a:ext cx="609599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5605222" y="3068960"/>
            <a:ext cx="0" cy="50405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450864" y="3068960"/>
            <a:ext cx="0" cy="50405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285541" y="3068960"/>
            <a:ext cx="0" cy="50405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 flipV="1">
            <a:off x="5367973" y="4138374"/>
            <a:ext cx="319680" cy="46790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 flipV="1">
            <a:off x="5007740" y="4372327"/>
            <a:ext cx="180022" cy="23028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H="1" flipV="1">
            <a:off x="5097551" y="4285725"/>
            <a:ext cx="270422" cy="320554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 flipV="1">
            <a:off x="5254355" y="4182616"/>
            <a:ext cx="273458" cy="41999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4862670" y="4432054"/>
            <a:ext cx="149293" cy="16122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H="1">
            <a:off x="3726694" y="3168578"/>
            <a:ext cx="667573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>
            <a:off x="3674808" y="3338337"/>
            <a:ext cx="828457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flipH="1">
            <a:off x="3692281" y="3497959"/>
            <a:ext cx="810984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flipH="1">
            <a:off x="3784671" y="3642852"/>
            <a:ext cx="604841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3784671" y="3068960"/>
            <a:ext cx="1" cy="5040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>
            <a:off x="3923928" y="2974411"/>
            <a:ext cx="0" cy="6831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 flipH="1">
            <a:off x="5184543" y="3168578"/>
            <a:ext cx="50311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4389511" y="3086309"/>
            <a:ext cx="1" cy="5040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>
            <a:off x="4211960" y="2966057"/>
            <a:ext cx="0" cy="67679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4053949" y="2948764"/>
            <a:ext cx="13061" cy="7113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 flipH="1">
            <a:off x="5187762" y="3274351"/>
            <a:ext cx="50311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/>
          <p:nvPr/>
        </p:nvCxnSpPr>
        <p:spPr>
          <a:xfrm flipH="1">
            <a:off x="5199309" y="3497959"/>
            <a:ext cx="50311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единительная линия 132"/>
          <p:cNvCxnSpPr/>
          <p:nvPr/>
        </p:nvCxnSpPr>
        <p:spPr>
          <a:xfrm flipH="1">
            <a:off x="5154606" y="3358287"/>
            <a:ext cx="50311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/>
          <p:nvPr/>
        </p:nvCxnSpPr>
        <p:spPr>
          <a:xfrm flipH="1">
            <a:off x="4814183" y="4182616"/>
            <a:ext cx="713630" cy="4380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единительная линия 135"/>
          <p:cNvCxnSpPr/>
          <p:nvPr/>
        </p:nvCxnSpPr>
        <p:spPr>
          <a:xfrm flipH="1">
            <a:off x="5129336" y="4285725"/>
            <a:ext cx="475886" cy="3086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единительная линия 136"/>
          <p:cNvCxnSpPr/>
          <p:nvPr/>
        </p:nvCxnSpPr>
        <p:spPr>
          <a:xfrm flipH="1">
            <a:off x="5447666" y="4392611"/>
            <a:ext cx="254753" cy="2094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916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1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1" t="67137" r="6678" b="4570"/>
          <a:stretch/>
        </p:blipFill>
        <p:spPr bwMode="auto">
          <a:xfrm>
            <a:off x="-1595" y="1040160"/>
            <a:ext cx="9145595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Равнобедренный треугольник 1"/>
          <p:cNvSpPr/>
          <p:nvPr/>
        </p:nvSpPr>
        <p:spPr>
          <a:xfrm>
            <a:off x="4716016" y="2984376"/>
            <a:ext cx="530352" cy="313184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697800" y="3948568"/>
            <a:ext cx="530352" cy="313184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7291004" y="2860310"/>
            <a:ext cx="396000" cy="39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922511" y="2860310"/>
            <a:ext cx="396000" cy="39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489004" y="3907160"/>
            <a:ext cx="396000" cy="39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3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1" t="5623" r="7168" b="53046"/>
          <a:stretch/>
        </p:blipFill>
        <p:spPr bwMode="auto">
          <a:xfrm>
            <a:off x="19053" y="332656"/>
            <a:ext cx="8901988" cy="565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1691680" y="2996952"/>
            <a:ext cx="2376264" cy="216024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533385" y="3432906"/>
            <a:ext cx="720080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5347583" y="3576922"/>
            <a:ext cx="632040" cy="6441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378245" y="4221088"/>
            <a:ext cx="720080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911512" y="4509120"/>
            <a:ext cx="186813" cy="42279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918305" y="4941168"/>
            <a:ext cx="180020" cy="5575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5253465" y="3576922"/>
            <a:ext cx="720080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олилиния 24"/>
          <p:cNvSpPr/>
          <p:nvPr/>
        </p:nvSpPr>
        <p:spPr>
          <a:xfrm>
            <a:off x="2433484" y="3392129"/>
            <a:ext cx="5678525" cy="2109019"/>
          </a:xfrm>
          <a:custGeom>
            <a:avLst/>
            <a:gdLst>
              <a:gd name="connsiteX0" fmla="*/ 0 w 5678525"/>
              <a:gd name="connsiteY0" fmla="*/ 2109019 h 2109019"/>
              <a:gd name="connsiteX1" fmla="*/ 147484 w 5678525"/>
              <a:gd name="connsiteY1" fmla="*/ 1828800 h 2109019"/>
              <a:gd name="connsiteX2" fmla="*/ 457200 w 5678525"/>
              <a:gd name="connsiteY2" fmla="*/ 1902542 h 2109019"/>
              <a:gd name="connsiteX3" fmla="*/ 707922 w 5678525"/>
              <a:gd name="connsiteY3" fmla="*/ 1651819 h 2109019"/>
              <a:gd name="connsiteX4" fmla="*/ 412955 w 5678525"/>
              <a:gd name="connsiteY4" fmla="*/ 1120877 h 2109019"/>
              <a:gd name="connsiteX5" fmla="*/ 1017639 w 5678525"/>
              <a:gd name="connsiteY5" fmla="*/ 1061884 h 2109019"/>
              <a:gd name="connsiteX6" fmla="*/ 1312606 w 5678525"/>
              <a:gd name="connsiteY6" fmla="*/ 1017639 h 2109019"/>
              <a:gd name="connsiteX7" fmla="*/ 1474839 w 5678525"/>
              <a:gd name="connsiteY7" fmla="*/ 634181 h 2109019"/>
              <a:gd name="connsiteX8" fmla="*/ 2005781 w 5678525"/>
              <a:gd name="connsiteY8" fmla="*/ 486697 h 2109019"/>
              <a:gd name="connsiteX9" fmla="*/ 2005781 w 5678525"/>
              <a:gd name="connsiteY9" fmla="*/ 486697 h 2109019"/>
              <a:gd name="connsiteX10" fmla="*/ 2286000 w 5678525"/>
              <a:gd name="connsiteY10" fmla="*/ 442452 h 2109019"/>
              <a:gd name="connsiteX11" fmla="*/ 2477729 w 5678525"/>
              <a:gd name="connsiteY11" fmla="*/ 634181 h 2109019"/>
              <a:gd name="connsiteX12" fmla="*/ 2846439 w 5678525"/>
              <a:gd name="connsiteY12" fmla="*/ 811161 h 2109019"/>
              <a:gd name="connsiteX13" fmla="*/ 3790335 w 5678525"/>
              <a:gd name="connsiteY13" fmla="*/ 707923 h 2109019"/>
              <a:gd name="connsiteX14" fmla="*/ 4055806 w 5678525"/>
              <a:gd name="connsiteY14" fmla="*/ 353961 h 2109019"/>
              <a:gd name="connsiteX15" fmla="*/ 4557251 w 5678525"/>
              <a:gd name="connsiteY15" fmla="*/ 412955 h 2109019"/>
              <a:gd name="connsiteX16" fmla="*/ 5338916 w 5678525"/>
              <a:gd name="connsiteY16" fmla="*/ 722671 h 2109019"/>
              <a:gd name="connsiteX17" fmla="*/ 5678129 w 5678525"/>
              <a:gd name="connsiteY17" fmla="*/ 280219 h 2109019"/>
              <a:gd name="connsiteX18" fmla="*/ 5412658 w 5678525"/>
              <a:gd name="connsiteY18" fmla="*/ 0 h 2109019"/>
              <a:gd name="connsiteX19" fmla="*/ 5412658 w 5678525"/>
              <a:gd name="connsiteY19" fmla="*/ 0 h 2109019"/>
              <a:gd name="connsiteX20" fmla="*/ 5412658 w 5678525"/>
              <a:gd name="connsiteY20" fmla="*/ 0 h 2109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678525" h="2109019">
                <a:moveTo>
                  <a:pt x="0" y="2109019"/>
                </a:moveTo>
                <a:cubicBezTo>
                  <a:pt x="35642" y="1986116"/>
                  <a:pt x="71284" y="1863213"/>
                  <a:pt x="147484" y="1828800"/>
                </a:cubicBezTo>
                <a:cubicBezTo>
                  <a:pt x="223684" y="1794387"/>
                  <a:pt x="363794" y="1932039"/>
                  <a:pt x="457200" y="1902542"/>
                </a:cubicBezTo>
                <a:cubicBezTo>
                  <a:pt x="550606" y="1873045"/>
                  <a:pt x="715296" y="1782096"/>
                  <a:pt x="707922" y="1651819"/>
                </a:cubicBezTo>
                <a:cubicBezTo>
                  <a:pt x="700548" y="1521541"/>
                  <a:pt x="361336" y="1219199"/>
                  <a:pt x="412955" y="1120877"/>
                </a:cubicBezTo>
                <a:cubicBezTo>
                  <a:pt x="464575" y="1022554"/>
                  <a:pt x="867697" y="1079090"/>
                  <a:pt x="1017639" y="1061884"/>
                </a:cubicBezTo>
                <a:cubicBezTo>
                  <a:pt x="1167581" y="1044678"/>
                  <a:pt x="1236406" y="1088923"/>
                  <a:pt x="1312606" y="1017639"/>
                </a:cubicBezTo>
                <a:cubicBezTo>
                  <a:pt x="1388806" y="946355"/>
                  <a:pt x="1359310" y="722671"/>
                  <a:pt x="1474839" y="634181"/>
                </a:cubicBezTo>
                <a:cubicBezTo>
                  <a:pt x="1590368" y="545691"/>
                  <a:pt x="2005781" y="486697"/>
                  <a:pt x="2005781" y="486697"/>
                </a:cubicBezTo>
                <a:lnTo>
                  <a:pt x="2005781" y="486697"/>
                </a:lnTo>
                <a:cubicBezTo>
                  <a:pt x="2052484" y="479323"/>
                  <a:pt x="2207342" y="417871"/>
                  <a:pt x="2286000" y="442452"/>
                </a:cubicBezTo>
                <a:cubicBezTo>
                  <a:pt x="2364658" y="467033"/>
                  <a:pt x="2384323" y="572729"/>
                  <a:pt x="2477729" y="634181"/>
                </a:cubicBezTo>
                <a:cubicBezTo>
                  <a:pt x="2571136" y="695632"/>
                  <a:pt x="2627671" y="798871"/>
                  <a:pt x="2846439" y="811161"/>
                </a:cubicBezTo>
                <a:cubicBezTo>
                  <a:pt x="3065207" y="823451"/>
                  <a:pt x="3588774" y="784123"/>
                  <a:pt x="3790335" y="707923"/>
                </a:cubicBezTo>
                <a:cubicBezTo>
                  <a:pt x="3991896" y="631723"/>
                  <a:pt x="3927987" y="403122"/>
                  <a:pt x="4055806" y="353961"/>
                </a:cubicBezTo>
                <a:cubicBezTo>
                  <a:pt x="4183625" y="304800"/>
                  <a:pt x="4343399" y="351503"/>
                  <a:pt x="4557251" y="412955"/>
                </a:cubicBezTo>
                <a:cubicBezTo>
                  <a:pt x="4771103" y="474407"/>
                  <a:pt x="5152103" y="744794"/>
                  <a:pt x="5338916" y="722671"/>
                </a:cubicBezTo>
                <a:cubicBezTo>
                  <a:pt x="5525729" y="700548"/>
                  <a:pt x="5665839" y="400664"/>
                  <a:pt x="5678129" y="280219"/>
                </a:cubicBezTo>
                <a:cubicBezTo>
                  <a:pt x="5690419" y="159774"/>
                  <a:pt x="5412658" y="0"/>
                  <a:pt x="5412658" y="0"/>
                </a:cubicBezTo>
                <a:lnTo>
                  <a:pt x="5412658" y="0"/>
                </a:lnTo>
                <a:lnTo>
                  <a:pt x="5412658" y="0"/>
                </a:lnTo>
              </a:path>
            </a:pathLst>
          </a:cu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89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2" t="51593" r="7923" b="21690"/>
          <a:stretch/>
        </p:blipFill>
        <p:spPr bwMode="auto">
          <a:xfrm>
            <a:off x="0" y="1192448"/>
            <a:ext cx="9066287" cy="3773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987824" y="980728"/>
            <a:ext cx="0" cy="51125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084168" y="851374"/>
            <a:ext cx="0" cy="51125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4" name="Группа 1023"/>
          <p:cNvGrpSpPr/>
          <p:nvPr/>
        </p:nvGrpSpPr>
        <p:grpSpPr>
          <a:xfrm>
            <a:off x="3579545" y="3957789"/>
            <a:ext cx="375697" cy="786888"/>
            <a:chOff x="3579545" y="3957789"/>
            <a:chExt cx="375697" cy="786888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3596059" y="3957789"/>
              <a:ext cx="327869" cy="3641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3579545" y="4321889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3595202" y="3957789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3579545" y="4321889"/>
              <a:ext cx="371019" cy="4227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5" name="Группа 1024"/>
          <p:cNvGrpSpPr/>
          <p:nvPr/>
        </p:nvGrpSpPr>
        <p:grpSpPr>
          <a:xfrm>
            <a:off x="2051720" y="3957789"/>
            <a:ext cx="360040" cy="786888"/>
            <a:chOff x="2051720" y="3957789"/>
            <a:chExt cx="360040" cy="786888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 flipV="1">
              <a:off x="2411760" y="3957789"/>
              <a:ext cx="0" cy="3641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2051720" y="4744677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051720" y="3957789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2051720" y="4317649"/>
              <a:ext cx="360040" cy="4270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7" name="Группа 1026"/>
          <p:cNvGrpSpPr/>
          <p:nvPr/>
        </p:nvGrpSpPr>
        <p:grpSpPr>
          <a:xfrm>
            <a:off x="6660232" y="3911687"/>
            <a:ext cx="341697" cy="811621"/>
            <a:chOff x="6660232" y="3911687"/>
            <a:chExt cx="341697" cy="811621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6660232" y="3933056"/>
              <a:ext cx="328726" cy="38444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7001929" y="3911687"/>
              <a:ext cx="0" cy="81162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>
            <a:off x="539552" y="3944548"/>
            <a:ext cx="375697" cy="786888"/>
            <a:chOff x="3579545" y="3957789"/>
            <a:chExt cx="375697" cy="786888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3596059" y="3957789"/>
              <a:ext cx="327869" cy="3641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3579545" y="4321889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3595202" y="3957789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3579545" y="4321889"/>
              <a:ext cx="371019" cy="4227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5148064" y="3957789"/>
            <a:ext cx="375697" cy="786888"/>
            <a:chOff x="3579545" y="3957789"/>
            <a:chExt cx="375697" cy="786888"/>
          </a:xfrm>
        </p:grpSpPr>
        <p:cxnSp>
          <p:nvCxnSpPr>
            <p:cNvPr id="42" name="Прямая соединительная линия 41"/>
            <p:cNvCxnSpPr/>
            <p:nvPr/>
          </p:nvCxnSpPr>
          <p:spPr>
            <a:xfrm flipV="1">
              <a:off x="3596059" y="3957789"/>
              <a:ext cx="327869" cy="3641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3579545" y="4321889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3595202" y="3957789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V="1">
              <a:off x="3579545" y="4321889"/>
              <a:ext cx="371019" cy="4227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Группа 45"/>
          <p:cNvGrpSpPr/>
          <p:nvPr/>
        </p:nvGrpSpPr>
        <p:grpSpPr>
          <a:xfrm>
            <a:off x="8233603" y="3944548"/>
            <a:ext cx="375697" cy="786888"/>
            <a:chOff x="3579545" y="3957789"/>
            <a:chExt cx="375697" cy="786888"/>
          </a:xfrm>
        </p:grpSpPr>
        <p:cxnSp>
          <p:nvCxnSpPr>
            <p:cNvPr id="47" name="Прямая соединительная линия 46"/>
            <p:cNvCxnSpPr/>
            <p:nvPr/>
          </p:nvCxnSpPr>
          <p:spPr>
            <a:xfrm flipV="1">
              <a:off x="3596059" y="3957789"/>
              <a:ext cx="327869" cy="3641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>
              <a:off x="3579545" y="4321889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3595202" y="3957789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flipV="1">
              <a:off x="3579545" y="4321889"/>
              <a:ext cx="371019" cy="4227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8" name="TextBox 1027"/>
          <p:cNvSpPr txBox="1"/>
          <p:nvPr/>
        </p:nvSpPr>
        <p:spPr>
          <a:xfrm>
            <a:off x="1330244" y="3963554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&gt;</a:t>
            </a:r>
            <a:endParaRPr lang="ru-RU" sz="4000" b="1" dirty="0"/>
          </a:p>
        </p:txBody>
      </p:sp>
      <p:sp>
        <p:nvSpPr>
          <p:cNvPr id="1029" name="TextBox 1028"/>
          <p:cNvSpPr txBox="1"/>
          <p:nvPr/>
        </p:nvSpPr>
        <p:spPr>
          <a:xfrm>
            <a:off x="4398113" y="3954705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=</a:t>
            </a:r>
            <a:endParaRPr lang="ru-RU" sz="4000" b="1" dirty="0"/>
          </a:p>
        </p:txBody>
      </p:sp>
      <p:sp>
        <p:nvSpPr>
          <p:cNvPr id="1030" name="TextBox 1029"/>
          <p:cNvSpPr txBox="1"/>
          <p:nvPr/>
        </p:nvSpPr>
        <p:spPr>
          <a:xfrm>
            <a:off x="7423740" y="3954705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&lt;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98043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/>
      <p:bldP spid="1029" grpId="0"/>
      <p:bldP spid="10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2" t="78815" r="11659" b="6393"/>
          <a:stretch/>
        </p:blipFill>
        <p:spPr bwMode="auto">
          <a:xfrm>
            <a:off x="0" y="1500223"/>
            <a:ext cx="9079142" cy="216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2620736"/>
            <a:ext cx="792088" cy="79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2780388"/>
            <a:ext cx="540000" cy="540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5963610" y="2559536"/>
            <a:ext cx="1060704" cy="914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668344" y="2559536"/>
            <a:ext cx="900000" cy="900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454741" y="2635498"/>
            <a:ext cx="900000" cy="900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89608" y="2800736"/>
            <a:ext cx="612000" cy="61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12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6</cp:revision>
  <dcterms:created xsi:type="dcterms:W3CDTF">2017-10-03T04:51:36Z</dcterms:created>
  <dcterms:modified xsi:type="dcterms:W3CDTF">2017-10-03T05:53:05Z</dcterms:modified>
</cp:coreProperties>
</file>