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8" r:id="rId4"/>
    <p:sldId id="257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5197"/>
    <a:srgbClr val="77C777"/>
    <a:srgbClr val="53B953"/>
    <a:srgbClr val="F11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519A3-7FE1-4025-8931-721D53D3D370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FBDF1-3345-4CF8-B282-505E15D7D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22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04"/>
          <a:stretch/>
        </p:blipFill>
        <p:spPr bwMode="auto">
          <a:xfrm>
            <a:off x="1" y="2383972"/>
            <a:ext cx="9144000" cy="104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41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" t="5694" r="3958" b="66059"/>
          <a:stretch/>
        </p:blipFill>
        <p:spPr bwMode="auto">
          <a:xfrm>
            <a:off x="38926" y="1052736"/>
            <a:ext cx="9095547" cy="365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20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6" t="34609" r="6301" b="23799"/>
          <a:stretch/>
        </p:blipFill>
        <p:spPr bwMode="auto">
          <a:xfrm>
            <a:off x="-1" y="428910"/>
            <a:ext cx="9147827" cy="566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771800" y="4941168"/>
            <a:ext cx="3008731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404267" y="4941168"/>
            <a:ext cx="3039941" cy="3324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7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4" t="76646" r="6008" b="5338"/>
          <a:stretch/>
        </p:blipFill>
        <p:spPr bwMode="auto">
          <a:xfrm>
            <a:off x="31251" y="1587329"/>
            <a:ext cx="9221269" cy="248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050585" y="2846117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910274" y="3256390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8736386" y="2859203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089391" y="3256390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28901" y="3233721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303965" y="2880779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813216" y="3237545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212955" y="2875614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579196" y="2846117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525959" y="3261034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165919" y="2875614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780993" y="2856769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370804" y="3212976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953679" y="3222226"/>
            <a:ext cx="0" cy="380776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068861" y="3233721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7910274" y="3256390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28901" y="3608117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833861" y="3212976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525959" y="3641810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6805879" y="2875614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579196" y="3226893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214545" y="2846117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7165919" y="3261034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6420953" y="3237545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5953679" y="3618321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8748464" y="3256390"/>
            <a:ext cx="360040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8281531" y="2875614"/>
            <a:ext cx="454855" cy="0"/>
          </a:xfrm>
          <a:prstGeom prst="line">
            <a:avLst/>
          </a:prstGeom>
          <a:ln w="38100">
            <a:solidFill>
              <a:srgbClr val="F55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79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5" t="6459" r="7326" b="70873"/>
          <a:stretch/>
        </p:blipFill>
        <p:spPr bwMode="auto">
          <a:xfrm>
            <a:off x="897" y="1331889"/>
            <a:ext cx="8977463" cy="313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alya\Desktop\яб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41144" y1="22845" x2="41144" y2="22845"/>
                        <a14:backgroundMark x1="46395" y1="24255" x2="46395" y2="24255"/>
                        <a14:backgroundMark x1="34013" y1="22375" x2="34013" y2="22375"/>
                        <a14:backgroundMark x1="37813" y1="21865" x2="37813" y2="21865"/>
                        <a14:backgroundMark x1="46395" y1="24255" x2="46395" y2="24255"/>
                        <a14:backgroundMark x1="40204" y1="21865" x2="40204" y2="21865"/>
                        <a14:backgroundMark x1="44984" y1="20455" x2="44984" y2="20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11"/>
          <a:stretch/>
        </p:blipFill>
        <p:spPr bwMode="auto">
          <a:xfrm>
            <a:off x="1230522" y="2245510"/>
            <a:ext cx="821197" cy="65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lya\Desktop\яб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41144" y1="22845" x2="41144" y2="22845"/>
                        <a14:backgroundMark x1="46395" y1="24255" x2="46395" y2="24255"/>
                        <a14:backgroundMark x1="34013" y1="22375" x2="34013" y2="22375"/>
                        <a14:backgroundMark x1="37813" y1="21865" x2="37813" y2="21865"/>
                        <a14:backgroundMark x1="46395" y1="24255" x2="46395" y2="24255"/>
                        <a14:backgroundMark x1="40204" y1="21865" x2="40204" y2="21865"/>
                        <a14:backgroundMark x1="44984" y1="20455" x2="44984" y2="20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11"/>
          <a:stretch/>
        </p:blipFill>
        <p:spPr bwMode="auto">
          <a:xfrm>
            <a:off x="1776750" y="2222908"/>
            <a:ext cx="851034" cy="67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lya\Desktop\гр 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80" b="94611" l="9821" r="898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02" t="7514" r="15665" b="6925"/>
          <a:stretch/>
        </p:blipFill>
        <p:spPr bwMode="auto">
          <a:xfrm>
            <a:off x="4489628" y="2110363"/>
            <a:ext cx="590255" cy="69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lya\Desktop\гр 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80" b="94611" l="9821" r="898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02" t="7514" r="15665" b="6925"/>
          <a:stretch/>
        </p:blipFill>
        <p:spPr bwMode="auto">
          <a:xfrm>
            <a:off x="5079883" y="2110363"/>
            <a:ext cx="590255" cy="69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362707" y="2110363"/>
            <a:ext cx="1083525" cy="708010"/>
            <a:chOff x="3362707" y="2110363"/>
            <a:chExt cx="1083525" cy="70801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491880" y="2110363"/>
              <a:ext cx="900266" cy="693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5" descr="C:\Users\alya\Desktop\гр 2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880" b="94611" l="9821" r="8988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02" t="7514" r="15665" b="6925"/>
            <a:stretch/>
          </p:blipFill>
          <p:spPr bwMode="auto">
            <a:xfrm>
              <a:off x="3855977" y="2110363"/>
              <a:ext cx="590255" cy="693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5" descr="C:\Users\alya\Desktop\гр 2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880" b="94611" l="9821" r="8988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02" t="7514" r="15665" b="6925"/>
            <a:stretch/>
          </p:blipFill>
          <p:spPr bwMode="auto">
            <a:xfrm rot="1496819">
              <a:off x="3362707" y="2125293"/>
              <a:ext cx="590255" cy="693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3" descr="C:\Users\alya\Desktop\яб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backgroundMark x1="41144" y1="22845" x2="41144" y2="22845"/>
                        <a14:backgroundMark x1="46395" y1="24255" x2="46395" y2="24255"/>
                        <a14:backgroundMark x1="34013" y1="22375" x2="34013" y2="22375"/>
                        <a14:backgroundMark x1="37813" y1="21865" x2="37813" y2="21865"/>
                        <a14:backgroundMark x1="46395" y1="24255" x2="46395" y2="24255"/>
                        <a14:backgroundMark x1="40204" y1="21865" x2="40204" y2="21865"/>
                        <a14:backgroundMark x1="44984" y1="20455" x2="44984" y2="20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11"/>
          <a:stretch/>
        </p:blipFill>
        <p:spPr bwMode="auto">
          <a:xfrm>
            <a:off x="40007" y="2223034"/>
            <a:ext cx="902337" cy="71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alya\Desktop\яб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41144" y1="22845" x2="41144" y2="22845"/>
                        <a14:backgroundMark x1="46395" y1="24255" x2="46395" y2="24255"/>
                        <a14:backgroundMark x1="34013" y1="22375" x2="34013" y2="22375"/>
                        <a14:backgroundMark x1="37813" y1="21865" x2="37813" y2="21865"/>
                        <a14:backgroundMark x1="46395" y1="24255" x2="46395" y2="24255"/>
                        <a14:backgroundMark x1="40204" y1="21865" x2="40204" y2="21865"/>
                        <a14:backgroundMark x1="44984" y1="20455" x2="44984" y2="20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411"/>
          <a:stretch/>
        </p:blipFill>
        <p:spPr bwMode="auto">
          <a:xfrm>
            <a:off x="685149" y="2217157"/>
            <a:ext cx="851034" cy="67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00192" y="2110363"/>
            <a:ext cx="1728192" cy="693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6" descr="C:\Users\alya\Desktop\мор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01" t="1413" r="8960" b="5878"/>
          <a:stretch/>
        </p:blipFill>
        <p:spPr bwMode="auto">
          <a:xfrm rot="17337303">
            <a:off x="7863769" y="1552617"/>
            <a:ext cx="1079018" cy="119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:\Users\alya\Desktop\мор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01" t="1413" r="8960" b="37959"/>
          <a:stretch/>
        </p:blipFill>
        <p:spPr bwMode="auto">
          <a:xfrm rot="21302796">
            <a:off x="6350279" y="2105590"/>
            <a:ext cx="1053302" cy="76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6505899" y="2076485"/>
            <a:ext cx="1378757" cy="790695"/>
            <a:chOff x="6637637" y="2046605"/>
            <a:chExt cx="1378757" cy="790695"/>
          </a:xfrm>
        </p:grpSpPr>
        <p:pic>
          <p:nvPicPr>
            <p:cNvPr id="24" name="Picture 6" descr="C:\Users\alya\Desktop\мор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01" t="1413" r="8960" b="37959"/>
            <a:stretch/>
          </p:blipFill>
          <p:spPr bwMode="auto">
            <a:xfrm rot="21302796">
              <a:off x="6637637" y="2073933"/>
              <a:ext cx="1053302" cy="763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6" descr="C:\Users\alya\Desktop\мор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01" t="1413" r="8960" b="37959"/>
            <a:stretch/>
          </p:blipFill>
          <p:spPr bwMode="auto">
            <a:xfrm rot="21302796">
              <a:off x="6963092" y="2046605"/>
              <a:ext cx="1053302" cy="763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C:\Users\alya\Desktop\мор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01" t="1413" r="8960" b="37959"/>
            <a:stretch/>
          </p:blipFill>
          <p:spPr bwMode="auto">
            <a:xfrm rot="21302796">
              <a:off x="6960178" y="2046606"/>
              <a:ext cx="1053302" cy="763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8" name="Группа 2057"/>
          <p:cNvGrpSpPr/>
          <p:nvPr/>
        </p:nvGrpSpPr>
        <p:grpSpPr>
          <a:xfrm>
            <a:off x="4233473" y="3429000"/>
            <a:ext cx="435296" cy="720080"/>
            <a:chOff x="4233473" y="3429000"/>
            <a:chExt cx="435296" cy="720080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639300" y="3445024"/>
              <a:ext cx="0" cy="3440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233473" y="4149080"/>
              <a:ext cx="42551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243252" y="3429000"/>
              <a:ext cx="42551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4243252" y="3789040"/>
              <a:ext cx="41573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7" name="Группа 2056"/>
          <p:cNvGrpSpPr/>
          <p:nvPr/>
        </p:nvGrpSpPr>
        <p:grpSpPr>
          <a:xfrm>
            <a:off x="937894" y="3429000"/>
            <a:ext cx="441289" cy="739904"/>
            <a:chOff x="937894" y="3429000"/>
            <a:chExt cx="441289" cy="739904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942344" y="3429000"/>
              <a:ext cx="42551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953666" y="3789040"/>
              <a:ext cx="42551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937894" y="3450900"/>
              <a:ext cx="41573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963445" y="3808864"/>
              <a:ext cx="41573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9" name="Группа 2058"/>
          <p:cNvGrpSpPr/>
          <p:nvPr/>
        </p:nvGrpSpPr>
        <p:grpSpPr>
          <a:xfrm>
            <a:off x="7516189" y="3445024"/>
            <a:ext cx="415738" cy="723880"/>
            <a:chOff x="7516189" y="3445024"/>
            <a:chExt cx="415738" cy="723880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7912732" y="3450900"/>
              <a:ext cx="0" cy="71800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7516189" y="3445024"/>
              <a:ext cx="41573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398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" t="30041" r="7797" b="34980"/>
          <a:stretch/>
        </p:blipFill>
        <p:spPr bwMode="auto">
          <a:xfrm>
            <a:off x="0" y="651702"/>
            <a:ext cx="9036496" cy="479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42150" y="1842478"/>
            <a:ext cx="252000" cy="252000"/>
          </a:xfrm>
          <a:prstGeom prst="rect">
            <a:avLst/>
          </a:prstGeom>
          <a:solidFill>
            <a:srgbClr val="F5519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842478"/>
            <a:ext cx="252000" cy="252000"/>
          </a:xfrm>
          <a:prstGeom prst="rect">
            <a:avLst/>
          </a:prstGeom>
          <a:solidFill>
            <a:srgbClr val="F5519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18080" y="1842478"/>
            <a:ext cx="252000" cy="252000"/>
          </a:xfrm>
          <a:prstGeom prst="rect">
            <a:avLst/>
          </a:prstGeom>
          <a:solidFill>
            <a:srgbClr val="F5519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430055" y="2792957"/>
            <a:ext cx="288032" cy="339543"/>
          </a:xfrm>
          <a:prstGeom prst="triangle">
            <a:avLst/>
          </a:prstGeom>
          <a:solidFill>
            <a:srgbClr val="77C77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32168" y="1842478"/>
            <a:ext cx="252000" cy="252000"/>
          </a:xfrm>
          <a:prstGeom prst="rect">
            <a:avLst/>
          </a:prstGeom>
          <a:solidFill>
            <a:srgbClr val="F5519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81608" y="2808500"/>
            <a:ext cx="324000" cy="324000"/>
          </a:xfrm>
          <a:prstGeom prst="ellipse">
            <a:avLst/>
          </a:prstGeom>
          <a:solidFill>
            <a:srgbClr val="F5519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63820" y="2808500"/>
            <a:ext cx="324000" cy="324000"/>
          </a:xfrm>
          <a:prstGeom prst="ellipse">
            <a:avLst/>
          </a:prstGeom>
          <a:solidFill>
            <a:srgbClr val="F5519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835696" y="2783720"/>
            <a:ext cx="324000" cy="324000"/>
          </a:xfrm>
          <a:prstGeom prst="ellipse">
            <a:avLst/>
          </a:prstGeom>
          <a:solidFill>
            <a:srgbClr val="F5519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111094" y="1974098"/>
            <a:ext cx="981186" cy="988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191838" y="1842478"/>
            <a:ext cx="900442" cy="11393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151466" y="3935387"/>
            <a:ext cx="900442" cy="11202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147998" y="3951040"/>
            <a:ext cx="903910" cy="9998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802630" y="3789040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691472" y="3807409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 descr="C:\Users\alya\Desktop\математика задания\мат 1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5" t="60044" r="82746" b="36972"/>
          <a:stretch/>
        </p:blipFill>
        <p:spPr bwMode="auto">
          <a:xfrm>
            <a:off x="5259472" y="4725144"/>
            <a:ext cx="432000" cy="43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4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" grpId="0" animBg="1"/>
      <p:bldP spid="6" grpId="0" animBg="1"/>
      <p:bldP spid="9" grpId="0" animBg="1"/>
      <p:bldP spid="10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" t="67401" r="7495" b="3903"/>
          <a:stretch/>
        </p:blipFill>
        <p:spPr bwMode="auto">
          <a:xfrm>
            <a:off x="0" y="1371765"/>
            <a:ext cx="9144000" cy="408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460432" y="4672847"/>
            <a:ext cx="576000" cy="576000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470038" y="2204864"/>
            <a:ext cx="576000" cy="576000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470038" y="3412554"/>
            <a:ext cx="576000" cy="576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63854" y="2186846"/>
            <a:ext cx="1308346" cy="576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3999" y="4663488"/>
            <a:ext cx="1434027" cy="576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308940" y="3575648"/>
            <a:ext cx="1434026" cy="540000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42966" y="4663488"/>
            <a:ext cx="1349313" cy="576000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15815" y="4663488"/>
            <a:ext cx="1368183" cy="576000"/>
          </a:xfrm>
          <a:prstGeom prst="rect">
            <a:avLst/>
          </a:prstGeom>
          <a:solidFill>
            <a:srgbClr val="00B05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83446" y="4115648"/>
            <a:ext cx="1401106" cy="576000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971094" y="4105234"/>
            <a:ext cx="1401106" cy="576000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779911" y="3020886"/>
            <a:ext cx="2382365" cy="554762"/>
          </a:xfrm>
          <a:prstGeom prst="triangle">
            <a:avLst>
              <a:gd name="adj" fmla="val 527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83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8</cp:revision>
  <dcterms:created xsi:type="dcterms:W3CDTF">2017-10-03T05:53:16Z</dcterms:created>
  <dcterms:modified xsi:type="dcterms:W3CDTF">2017-10-03T07:23:16Z</dcterms:modified>
</cp:coreProperties>
</file>