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472"/>
          <a:stretch/>
        </p:blipFill>
        <p:spPr bwMode="auto">
          <a:xfrm>
            <a:off x="94616" y="2276873"/>
            <a:ext cx="9073008" cy="1074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431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3" t="6666" r="5969" b="52689"/>
          <a:stretch/>
        </p:blipFill>
        <p:spPr bwMode="auto">
          <a:xfrm>
            <a:off x="-21684" y="260648"/>
            <a:ext cx="9083034" cy="5924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0" name="Группа 1029"/>
          <p:cNvGrpSpPr/>
          <p:nvPr/>
        </p:nvGrpSpPr>
        <p:grpSpPr>
          <a:xfrm>
            <a:off x="1410551" y="2226967"/>
            <a:ext cx="371413" cy="834925"/>
            <a:chOff x="1410551" y="2226967"/>
            <a:chExt cx="371413" cy="834925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1410551" y="2226967"/>
              <a:ext cx="371075" cy="3674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1764429" y="2226967"/>
              <a:ext cx="17535" cy="8349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2" name="Группа 1031"/>
          <p:cNvGrpSpPr/>
          <p:nvPr/>
        </p:nvGrpSpPr>
        <p:grpSpPr>
          <a:xfrm>
            <a:off x="2227240" y="2244552"/>
            <a:ext cx="406922" cy="779276"/>
            <a:chOff x="3059831" y="2225132"/>
            <a:chExt cx="406922" cy="77927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3086392" y="2225132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3059832" y="2636912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3086393" y="2636912"/>
              <a:ext cx="371075" cy="3674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3059831" y="2226967"/>
              <a:ext cx="406922" cy="40994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0" name="Группа 1039"/>
          <p:cNvGrpSpPr/>
          <p:nvPr/>
        </p:nvGrpSpPr>
        <p:grpSpPr>
          <a:xfrm>
            <a:off x="6079265" y="5229200"/>
            <a:ext cx="424845" cy="834538"/>
            <a:chOff x="6079265" y="5229200"/>
            <a:chExt cx="424845" cy="834538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6113802" y="5229200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6123099" y="5653792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6079265" y="5653792"/>
              <a:ext cx="406922" cy="40994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6097188" y="5243846"/>
              <a:ext cx="406922" cy="40994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2" name="Группа 1041"/>
          <p:cNvGrpSpPr/>
          <p:nvPr/>
        </p:nvGrpSpPr>
        <p:grpSpPr>
          <a:xfrm>
            <a:off x="6911316" y="5251025"/>
            <a:ext cx="374045" cy="834925"/>
            <a:chOff x="7794154" y="5207890"/>
            <a:chExt cx="374045" cy="834925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8150664" y="5207890"/>
              <a:ext cx="17535" cy="8349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7794154" y="5223732"/>
              <a:ext cx="371075" cy="3674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8" name="Группа 1037"/>
          <p:cNvGrpSpPr/>
          <p:nvPr/>
        </p:nvGrpSpPr>
        <p:grpSpPr>
          <a:xfrm>
            <a:off x="3055017" y="5185764"/>
            <a:ext cx="394788" cy="836122"/>
            <a:chOff x="2239374" y="5207890"/>
            <a:chExt cx="394788" cy="836122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2616627" y="5209087"/>
              <a:ext cx="17535" cy="8349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2248957" y="5207890"/>
              <a:ext cx="0" cy="4165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2239374" y="5603825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1" name="Группа 1030"/>
          <p:cNvGrpSpPr/>
          <p:nvPr/>
        </p:nvGrpSpPr>
        <p:grpSpPr>
          <a:xfrm>
            <a:off x="3087498" y="2216818"/>
            <a:ext cx="371075" cy="834925"/>
            <a:chOff x="2239375" y="2216818"/>
            <a:chExt cx="371075" cy="834925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2239375" y="2636912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2592915" y="2216818"/>
              <a:ext cx="17535" cy="8349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V="1">
              <a:off x="2251493" y="2217686"/>
              <a:ext cx="0" cy="4165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7" name="Группа 1036"/>
          <p:cNvGrpSpPr/>
          <p:nvPr/>
        </p:nvGrpSpPr>
        <p:grpSpPr>
          <a:xfrm>
            <a:off x="1401616" y="5237198"/>
            <a:ext cx="380013" cy="784090"/>
            <a:chOff x="1401616" y="5237198"/>
            <a:chExt cx="380013" cy="78409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410553" y="6021288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1410554" y="5237198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1401616" y="5653792"/>
              <a:ext cx="371075" cy="3674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V="1">
              <a:off x="1764429" y="5243846"/>
              <a:ext cx="0" cy="4165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9" name="Группа 1038"/>
          <p:cNvGrpSpPr/>
          <p:nvPr/>
        </p:nvGrpSpPr>
        <p:grpSpPr>
          <a:xfrm>
            <a:off x="2246505" y="5216470"/>
            <a:ext cx="379254" cy="792088"/>
            <a:chOff x="3087499" y="5229200"/>
            <a:chExt cx="379254" cy="79208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3087499" y="6021288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3087500" y="5229200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3095678" y="5625353"/>
              <a:ext cx="371075" cy="3674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flipV="1">
              <a:off x="3466753" y="5237198"/>
              <a:ext cx="0" cy="4165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3" name="Группа 1032"/>
          <p:cNvGrpSpPr/>
          <p:nvPr/>
        </p:nvGrpSpPr>
        <p:grpSpPr>
          <a:xfrm>
            <a:off x="6056497" y="2230111"/>
            <a:ext cx="437677" cy="814116"/>
            <a:chOff x="6056497" y="2230111"/>
            <a:chExt cx="437677" cy="814116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6074420" y="2259229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6123099" y="3044227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V="1">
              <a:off x="6056497" y="2634281"/>
              <a:ext cx="406922" cy="40994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V="1">
              <a:off x="6453587" y="2230111"/>
              <a:ext cx="0" cy="4165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5" name="Группа 1034"/>
          <p:cNvGrpSpPr/>
          <p:nvPr/>
        </p:nvGrpSpPr>
        <p:grpSpPr>
          <a:xfrm>
            <a:off x="6894878" y="2211454"/>
            <a:ext cx="406922" cy="831520"/>
            <a:chOff x="7740352" y="2225132"/>
            <a:chExt cx="406922" cy="831520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7740352" y="3044227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7740352" y="2247532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7740352" y="2646706"/>
              <a:ext cx="406922" cy="40994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flipV="1">
              <a:off x="8147274" y="2225132"/>
              <a:ext cx="0" cy="4165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1" name="Группа 1040"/>
          <p:cNvGrpSpPr/>
          <p:nvPr/>
        </p:nvGrpSpPr>
        <p:grpSpPr>
          <a:xfrm>
            <a:off x="7767569" y="5201963"/>
            <a:ext cx="371075" cy="834925"/>
            <a:chOff x="6948260" y="5186363"/>
            <a:chExt cx="371075" cy="8349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6948260" y="5625353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7301800" y="5186363"/>
              <a:ext cx="17535" cy="8349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V="1">
              <a:off x="6948260" y="5223732"/>
              <a:ext cx="0" cy="4165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4" name="Группа 1033"/>
          <p:cNvGrpSpPr/>
          <p:nvPr/>
        </p:nvGrpSpPr>
        <p:grpSpPr>
          <a:xfrm>
            <a:off x="7779585" y="2208541"/>
            <a:ext cx="371079" cy="851479"/>
            <a:chOff x="6948260" y="2230111"/>
            <a:chExt cx="371079" cy="851479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6948264" y="2636912"/>
              <a:ext cx="3710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7298552" y="2246665"/>
              <a:ext cx="17535" cy="8349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flipV="1">
              <a:off x="6948260" y="2230111"/>
              <a:ext cx="0" cy="4165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3" name="TextBox 1042"/>
          <p:cNvSpPr txBox="1"/>
          <p:nvPr/>
        </p:nvSpPr>
        <p:spPr>
          <a:xfrm>
            <a:off x="1844772" y="2319391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1044" name="TextBox 1043"/>
          <p:cNvSpPr txBox="1"/>
          <p:nvPr/>
        </p:nvSpPr>
        <p:spPr>
          <a:xfrm>
            <a:off x="2697648" y="232295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sz="3200" b="1" dirty="0"/>
          </a:p>
        </p:txBody>
      </p:sp>
      <p:sp>
        <p:nvSpPr>
          <p:cNvPr id="1045" name="TextBox 1044"/>
          <p:cNvSpPr txBox="1"/>
          <p:nvPr/>
        </p:nvSpPr>
        <p:spPr>
          <a:xfrm>
            <a:off x="6505028" y="234452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1046" name="TextBox 1045"/>
          <p:cNvSpPr txBox="1"/>
          <p:nvPr/>
        </p:nvSpPr>
        <p:spPr>
          <a:xfrm>
            <a:off x="7401411" y="234452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=</a:t>
            </a:r>
          </a:p>
        </p:txBody>
      </p:sp>
      <p:sp>
        <p:nvSpPr>
          <p:cNvPr id="1047" name="TextBox 1046"/>
          <p:cNvSpPr txBox="1"/>
          <p:nvPr/>
        </p:nvSpPr>
        <p:spPr>
          <a:xfrm>
            <a:off x="2674750" y="5327037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sz="3200" b="1" dirty="0"/>
          </a:p>
        </p:txBody>
      </p:sp>
      <p:sp>
        <p:nvSpPr>
          <p:cNvPr id="1048" name="TextBox 1047"/>
          <p:cNvSpPr txBox="1"/>
          <p:nvPr/>
        </p:nvSpPr>
        <p:spPr>
          <a:xfrm>
            <a:off x="1844772" y="530997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1049" name="TextBox 1048"/>
          <p:cNvSpPr txBox="1"/>
          <p:nvPr/>
        </p:nvSpPr>
        <p:spPr>
          <a:xfrm>
            <a:off x="6541346" y="531515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1050" name="TextBox 1049"/>
          <p:cNvSpPr txBox="1"/>
          <p:nvPr/>
        </p:nvSpPr>
        <p:spPr>
          <a:xfrm>
            <a:off x="7328586" y="532435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3769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" grpId="0"/>
      <p:bldP spid="1044" grpId="0"/>
      <p:bldP spid="1045" grpId="0"/>
      <p:bldP spid="1046" grpId="0"/>
      <p:bldP spid="1047" grpId="0"/>
      <p:bldP spid="1048" grpId="0"/>
      <p:bldP spid="1049" grpId="0"/>
      <p:bldP spid="10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1" t="50000" r="6841" b="19506"/>
          <a:stretch/>
        </p:blipFill>
        <p:spPr bwMode="auto">
          <a:xfrm>
            <a:off x="-34659" y="934545"/>
            <a:ext cx="9144000" cy="427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5480361" y="2420888"/>
            <a:ext cx="368424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05513" y="4221088"/>
            <a:ext cx="3710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889376" y="3284984"/>
            <a:ext cx="0" cy="7813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5480362" y="3284984"/>
            <a:ext cx="9197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480361" y="3717032"/>
            <a:ext cx="3684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505511" y="2276872"/>
            <a:ext cx="3710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505512" y="1507417"/>
            <a:ext cx="3710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516035" y="4584443"/>
            <a:ext cx="3710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5498756" y="1916832"/>
            <a:ext cx="368424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5520952" y="4584443"/>
            <a:ext cx="368424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5508164" y="4224403"/>
            <a:ext cx="368424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848785" y="2420888"/>
            <a:ext cx="0" cy="7813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5867391" y="1507417"/>
            <a:ext cx="9197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10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" t="80981" r="2839" b="3097"/>
          <a:stretch/>
        </p:blipFill>
        <p:spPr bwMode="auto">
          <a:xfrm>
            <a:off x="-4266" y="2159303"/>
            <a:ext cx="9120661" cy="202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548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1" t="6209" r="6438" b="59539"/>
          <a:stretch/>
        </p:blipFill>
        <p:spPr bwMode="auto">
          <a:xfrm>
            <a:off x="24275" y="856223"/>
            <a:ext cx="8938927" cy="4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7307" y="3792057"/>
            <a:ext cx="288032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9520" y="4154298"/>
            <a:ext cx="288032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12904" y="2350498"/>
            <a:ext cx="288032" cy="288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25745" y="3958224"/>
            <a:ext cx="288032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13777" y="2999901"/>
            <a:ext cx="288032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204864"/>
            <a:ext cx="288032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23728" y="2636912"/>
            <a:ext cx="288032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278813" y="2817874"/>
            <a:ext cx="288032" cy="288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56920" y="3958224"/>
            <a:ext cx="288032" cy="288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96336" y="2826524"/>
            <a:ext cx="288032" cy="288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308304" y="2348864"/>
            <a:ext cx="288032" cy="288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5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8" t="42018" r="4097" b="4379"/>
          <a:stretch/>
        </p:blipFill>
        <p:spPr bwMode="auto">
          <a:xfrm>
            <a:off x="111653" y="0"/>
            <a:ext cx="882149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3407695" y="1723339"/>
            <a:ext cx="361794" cy="720080"/>
            <a:chOff x="3407695" y="1723339"/>
            <a:chExt cx="361794" cy="720080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3418118" y="1723339"/>
              <a:ext cx="0" cy="3600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3765944" y="1723339"/>
              <a:ext cx="0" cy="7200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3407695" y="2083379"/>
              <a:ext cx="3617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>
            <a:off x="1748918" y="6090444"/>
            <a:ext cx="361794" cy="720080"/>
            <a:chOff x="3407695" y="1723339"/>
            <a:chExt cx="361794" cy="720080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3418118" y="1723339"/>
              <a:ext cx="0" cy="3600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3765944" y="1723339"/>
              <a:ext cx="0" cy="7200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3407695" y="2083379"/>
              <a:ext cx="3617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6796625" y="5978856"/>
            <a:ext cx="361794" cy="720080"/>
            <a:chOff x="3407695" y="1723339"/>
            <a:chExt cx="361794" cy="720080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3418118" y="1723339"/>
              <a:ext cx="0" cy="3600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3765944" y="1723339"/>
              <a:ext cx="0" cy="7200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3407695" y="2083379"/>
              <a:ext cx="3617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6332314" y="1554998"/>
            <a:ext cx="361794" cy="720080"/>
            <a:chOff x="3407695" y="1723339"/>
            <a:chExt cx="361794" cy="720080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3418118" y="1723339"/>
              <a:ext cx="0" cy="3600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3765944" y="1723339"/>
              <a:ext cx="0" cy="7200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407695" y="2083379"/>
              <a:ext cx="3617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5" name="Группа 2054"/>
          <p:cNvGrpSpPr/>
          <p:nvPr/>
        </p:nvGrpSpPr>
        <p:grpSpPr>
          <a:xfrm>
            <a:off x="4716015" y="2852936"/>
            <a:ext cx="387240" cy="668498"/>
            <a:chOff x="4716015" y="2852936"/>
            <a:chExt cx="387240" cy="668498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4716016" y="2852936"/>
              <a:ext cx="358249" cy="314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4716015" y="3167416"/>
              <a:ext cx="3582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4716016" y="2852936"/>
              <a:ext cx="3582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4745007" y="3167416"/>
              <a:ext cx="358248" cy="35401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4" name="Группа 2053"/>
          <p:cNvGrpSpPr/>
          <p:nvPr/>
        </p:nvGrpSpPr>
        <p:grpSpPr>
          <a:xfrm>
            <a:off x="1662487" y="3167416"/>
            <a:ext cx="358249" cy="693632"/>
            <a:chOff x="1662487" y="3167416"/>
            <a:chExt cx="358249" cy="693632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1662487" y="3167416"/>
              <a:ext cx="3582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1662487" y="3861048"/>
              <a:ext cx="3582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1662487" y="3546568"/>
              <a:ext cx="358249" cy="314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2020736" y="3167416"/>
              <a:ext cx="0" cy="37915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Группа 45"/>
          <p:cNvGrpSpPr/>
          <p:nvPr/>
        </p:nvGrpSpPr>
        <p:grpSpPr>
          <a:xfrm>
            <a:off x="5255656" y="5065415"/>
            <a:ext cx="387240" cy="668498"/>
            <a:chOff x="4716015" y="2852936"/>
            <a:chExt cx="387240" cy="668498"/>
          </a:xfrm>
        </p:grpSpPr>
        <p:cxnSp>
          <p:nvCxnSpPr>
            <p:cNvPr id="47" name="Прямая соединительная линия 46"/>
            <p:cNvCxnSpPr/>
            <p:nvPr/>
          </p:nvCxnSpPr>
          <p:spPr>
            <a:xfrm flipH="1">
              <a:off x="4716016" y="2852936"/>
              <a:ext cx="358249" cy="314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4716015" y="3167416"/>
              <a:ext cx="3582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4716016" y="2852936"/>
              <a:ext cx="3582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H="1">
              <a:off x="4745007" y="3167416"/>
              <a:ext cx="358248" cy="35401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0"/>
          <p:cNvGrpSpPr/>
          <p:nvPr/>
        </p:nvGrpSpPr>
        <p:grpSpPr>
          <a:xfrm>
            <a:off x="7812360" y="2534511"/>
            <a:ext cx="358249" cy="693632"/>
            <a:chOff x="1662487" y="3167416"/>
            <a:chExt cx="358249" cy="693632"/>
          </a:xfrm>
        </p:grpSpPr>
        <p:cxnSp>
          <p:nvCxnSpPr>
            <p:cNvPr id="52" name="Прямая соединительная линия 51"/>
            <p:cNvCxnSpPr/>
            <p:nvPr/>
          </p:nvCxnSpPr>
          <p:spPr>
            <a:xfrm>
              <a:off x="1662487" y="3167416"/>
              <a:ext cx="3582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1662487" y="3861048"/>
              <a:ext cx="3582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H="1">
              <a:off x="1662487" y="3546568"/>
              <a:ext cx="358249" cy="314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2020736" y="3167416"/>
              <a:ext cx="0" cy="37915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Группа 55"/>
          <p:cNvGrpSpPr/>
          <p:nvPr/>
        </p:nvGrpSpPr>
        <p:grpSpPr>
          <a:xfrm>
            <a:off x="3823141" y="4136085"/>
            <a:ext cx="387240" cy="668498"/>
            <a:chOff x="4716015" y="2852936"/>
            <a:chExt cx="387240" cy="668498"/>
          </a:xfrm>
        </p:grpSpPr>
        <p:cxnSp>
          <p:nvCxnSpPr>
            <p:cNvPr id="57" name="Прямая соединительная линия 56"/>
            <p:cNvCxnSpPr/>
            <p:nvPr/>
          </p:nvCxnSpPr>
          <p:spPr>
            <a:xfrm flipH="1">
              <a:off x="4716016" y="2852936"/>
              <a:ext cx="358249" cy="314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4716015" y="3167416"/>
              <a:ext cx="3582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4716016" y="2852936"/>
              <a:ext cx="3582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flipH="1">
              <a:off x="4745007" y="3167416"/>
              <a:ext cx="358248" cy="35401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57" name="Прямая соединительная линия 2056"/>
          <p:cNvCxnSpPr/>
          <p:nvPr/>
        </p:nvCxnSpPr>
        <p:spPr>
          <a:xfrm flipV="1">
            <a:off x="3212888" y="2238165"/>
            <a:ext cx="2880320" cy="2594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3" name="Прямая соединительная линия 2062"/>
          <p:cNvCxnSpPr/>
          <p:nvPr/>
        </p:nvCxnSpPr>
        <p:spPr>
          <a:xfrm>
            <a:off x="6112411" y="2285212"/>
            <a:ext cx="485265" cy="36212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0" name="Прямая соединительная линия 2069"/>
          <p:cNvCxnSpPr/>
          <p:nvPr/>
        </p:nvCxnSpPr>
        <p:spPr>
          <a:xfrm flipH="1">
            <a:off x="1528720" y="2450116"/>
            <a:ext cx="1665224" cy="35354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2" name="Прямая соединительная линия 2071"/>
          <p:cNvCxnSpPr/>
          <p:nvPr/>
        </p:nvCxnSpPr>
        <p:spPr>
          <a:xfrm flipV="1">
            <a:off x="1547664" y="5906491"/>
            <a:ext cx="5005074" cy="790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7</cp:revision>
  <dcterms:created xsi:type="dcterms:W3CDTF">2017-10-02T15:00:40Z</dcterms:created>
  <dcterms:modified xsi:type="dcterms:W3CDTF">2017-10-02T16:11:45Z</dcterms:modified>
</cp:coreProperties>
</file>