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74"/>
          <a:stretch/>
        </p:blipFill>
        <p:spPr bwMode="auto">
          <a:xfrm>
            <a:off x="0" y="2250080"/>
            <a:ext cx="9150936" cy="96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919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2" t="6043" r="2804" b="50214"/>
          <a:stretch/>
        </p:blipFill>
        <p:spPr bwMode="auto">
          <a:xfrm>
            <a:off x="82455" y="404662"/>
            <a:ext cx="9035536" cy="572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1323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3" t="50000" b="2851"/>
          <a:stretch/>
        </p:blipFill>
        <p:spPr bwMode="auto">
          <a:xfrm>
            <a:off x="-9832" y="548679"/>
            <a:ext cx="9119171" cy="5941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3" name="Группа 42"/>
          <p:cNvGrpSpPr/>
          <p:nvPr/>
        </p:nvGrpSpPr>
        <p:grpSpPr>
          <a:xfrm>
            <a:off x="1857915" y="1670222"/>
            <a:ext cx="351307" cy="678658"/>
            <a:chOff x="1857915" y="1670222"/>
            <a:chExt cx="351307" cy="678658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1857915" y="1684968"/>
              <a:ext cx="320688" cy="324085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191637" y="1670222"/>
              <a:ext cx="17585" cy="67865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1831637" y="4148681"/>
            <a:ext cx="399312" cy="653313"/>
            <a:chOff x="1831637" y="4148681"/>
            <a:chExt cx="399312" cy="653313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191637" y="4167623"/>
              <a:ext cx="0" cy="324085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831637" y="4148681"/>
              <a:ext cx="360000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1870949" y="4801994"/>
              <a:ext cx="360000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1863780" y="4477909"/>
              <a:ext cx="320688" cy="324085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>
            <a:off x="1849222" y="5373216"/>
            <a:ext cx="360000" cy="709171"/>
            <a:chOff x="1849222" y="5373216"/>
            <a:chExt cx="360000" cy="709171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>
              <a:off x="1849222" y="5715511"/>
              <a:ext cx="360000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1849222" y="5373216"/>
              <a:ext cx="360000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1888534" y="5758302"/>
              <a:ext cx="320688" cy="324085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1857915" y="5391426"/>
              <a:ext cx="320688" cy="324085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1831637" y="2888891"/>
            <a:ext cx="399312" cy="745079"/>
            <a:chOff x="1831637" y="2888891"/>
            <a:chExt cx="399312" cy="745079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849222" y="2888891"/>
              <a:ext cx="0" cy="324085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1831637" y="3212976"/>
              <a:ext cx="360000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2222156" y="2897577"/>
              <a:ext cx="8793" cy="736393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753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" t="5710" r="7883" b="76564"/>
          <a:stretch/>
        </p:blipFill>
        <p:spPr bwMode="auto">
          <a:xfrm>
            <a:off x="0" y="1246380"/>
            <a:ext cx="9036496" cy="261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7819" y="2295645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-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7669" y="306895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42499" y="232996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22649" y="2986292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70020" y="2303725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29944" y="3066105"/>
            <a:ext cx="349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089572" y="2809067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763688" y="2773652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085921" y="3571067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79512" y="3571067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724394" y="2806108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956376" y="2852881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956376" y="3571067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092280" y="3571067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730397" y="2832215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491920" y="2809067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220072" y="3571067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432349" y="3571067"/>
            <a:ext cx="3121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121277" y="2329966"/>
            <a:ext cx="528126" cy="5330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778333" y="3040256"/>
            <a:ext cx="528126" cy="5330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594523" y="3108771"/>
            <a:ext cx="528126" cy="5330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220072" y="2362564"/>
            <a:ext cx="528126" cy="5330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001818" y="2368239"/>
            <a:ext cx="528126" cy="5330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8615874" y="3091966"/>
            <a:ext cx="528126" cy="5330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017519" y="4941168"/>
            <a:ext cx="62167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каждом выражении сначала находим целое</a:t>
            </a:r>
          </a:p>
          <a:p>
            <a:r>
              <a:rPr lang="ru-RU" sz="2400" dirty="0" smtClean="0"/>
              <a:t> – это самое большое число. Обводим</a:t>
            </a:r>
            <a:r>
              <a:rPr lang="ru-RU" dirty="0" smtClean="0"/>
              <a:t>. </a:t>
            </a:r>
          </a:p>
          <a:p>
            <a:r>
              <a:rPr lang="ru-RU" sz="2400" dirty="0" smtClean="0"/>
              <a:t>Затем, подчёркиваем части.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6191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21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9" t="24742" r="8591" b="33472"/>
          <a:stretch/>
        </p:blipFill>
        <p:spPr bwMode="auto">
          <a:xfrm>
            <a:off x="69478" y="476672"/>
            <a:ext cx="9074522" cy="626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4693" y="15271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069039" y="2532045"/>
            <a:ext cx="400118" cy="884332"/>
            <a:chOff x="7740352" y="3624788"/>
            <a:chExt cx="400118" cy="74031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7740352" y="3624788"/>
              <a:ext cx="400118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8140470" y="3642852"/>
              <a:ext cx="0" cy="7222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"/>
          <p:cNvGrpSpPr/>
          <p:nvPr/>
        </p:nvGrpSpPr>
        <p:grpSpPr>
          <a:xfrm>
            <a:off x="1135688" y="2532045"/>
            <a:ext cx="441349" cy="863359"/>
            <a:chOff x="6002859" y="3632448"/>
            <a:chExt cx="441349" cy="732656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6002859" y="3961829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6012160" y="363244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6002859" y="3645024"/>
              <a:ext cx="405345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6002859" y="3949824"/>
              <a:ext cx="432048" cy="4152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6789519" y="5577310"/>
            <a:ext cx="438944" cy="864096"/>
            <a:chOff x="6869360" y="3624788"/>
            <a:chExt cx="438944" cy="740316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6869360" y="3970060"/>
              <a:ext cx="432048" cy="3950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7301408" y="3645024"/>
              <a:ext cx="0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876256" y="4365104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876256" y="362478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7668344" y="5612859"/>
            <a:ext cx="438944" cy="864096"/>
            <a:chOff x="6869360" y="3624788"/>
            <a:chExt cx="438944" cy="740316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6869360" y="3970060"/>
              <a:ext cx="432048" cy="3950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7301408" y="3645024"/>
              <a:ext cx="0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6876256" y="4365104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6876256" y="362478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6796415" y="2577242"/>
            <a:ext cx="438944" cy="864096"/>
            <a:chOff x="6869360" y="3624788"/>
            <a:chExt cx="438944" cy="740316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6869360" y="3970060"/>
              <a:ext cx="432048" cy="3950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7301408" y="3645024"/>
              <a:ext cx="0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6876256" y="4365104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876256" y="362478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5841564" y="2553623"/>
            <a:ext cx="438944" cy="864096"/>
            <a:chOff x="6869360" y="3624788"/>
            <a:chExt cx="438944" cy="740316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6869360" y="3970060"/>
              <a:ext cx="432048" cy="3950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7301408" y="3645024"/>
              <a:ext cx="0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876256" y="4365104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876256" y="362478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2997125" y="5584180"/>
            <a:ext cx="441349" cy="863359"/>
            <a:chOff x="6002859" y="3632448"/>
            <a:chExt cx="441349" cy="732656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>
              <a:off x="6002859" y="3961829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6012160" y="363244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6002859" y="3645024"/>
              <a:ext cx="405345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6002859" y="3949824"/>
              <a:ext cx="432048" cy="4152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>
            <a:off x="2069039" y="5601217"/>
            <a:ext cx="400118" cy="884332"/>
            <a:chOff x="7740352" y="3624788"/>
            <a:chExt cx="400118" cy="740316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7740352" y="3624788"/>
              <a:ext cx="400118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8140470" y="3642852"/>
              <a:ext cx="0" cy="7222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2955797" y="2596104"/>
            <a:ext cx="414363" cy="820273"/>
            <a:chOff x="2955797" y="2596104"/>
            <a:chExt cx="414363" cy="820273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>
              <a:off x="2955797" y="2611603"/>
              <a:ext cx="0" cy="3841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2955797" y="2995742"/>
              <a:ext cx="4143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370160" y="2596104"/>
              <a:ext cx="0" cy="8202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/>
          <p:nvPr/>
        </p:nvGrpSpPr>
        <p:grpSpPr>
          <a:xfrm>
            <a:off x="5883505" y="5579346"/>
            <a:ext cx="414363" cy="820273"/>
            <a:chOff x="2955797" y="2596104"/>
            <a:chExt cx="414363" cy="820273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>
              <a:off x="2955797" y="2611603"/>
              <a:ext cx="0" cy="3841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H="1">
              <a:off x="2955797" y="2995742"/>
              <a:ext cx="4143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3370160" y="2596104"/>
              <a:ext cx="0" cy="8202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0"/>
          <p:cNvGrpSpPr/>
          <p:nvPr/>
        </p:nvGrpSpPr>
        <p:grpSpPr>
          <a:xfrm>
            <a:off x="1162674" y="5553057"/>
            <a:ext cx="414363" cy="820273"/>
            <a:chOff x="2955797" y="2596104"/>
            <a:chExt cx="414363" cy="820273"/>
          </a:xfrm>
        </p:grpSpPr>
        <p:cxnSp>
          <p:nvCxnSpPr>
            <p:cNvPr id="52" name="Прямая соединительная линия 51"/>
            <p:cNvCxnSpPr/>
            <p:nvPr/>
          </p:nvCxnSpPr>
          <p:spPr>
            <a:xfrm>
              <a:off x="2955797" y="2611603"/>
              <a:ext cx="0" cy="3841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flipH="1">
              <a:off x="2955797" y="2995742"/>
              <a:ext cx="4143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3370160" y="2596104"/>
              <a:ext cx="0" cy="8202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/>
          <p:cNvGrpSpPr/>
          <p:nvPr/>
        </p:nvGrpSpPr>
        <p:grpSpPr>
          <a:xfrm>
            <a:off x="7668230" y="2570106"/>
            <a:ext cx="414363" cy="820273"/>
            <a:chOff x="2955797" y="2596104"/>
            <a:chExt cx="414363" cy="820273"/>
          </a:xfrm>
        </p:grpSpPr>
        <p:cxnSp>
          <p:nvCxnSpPr>
            <p:cNvPr id="56" name="Прямая соединительная линия 55"/>
            <p:cNvCxnSpPr/>
            <p:nvPr/>
          </p:nvCxnSpPr>
          <p:spPr>
            <a:xfrm>
              <a:off x="2955797" y="2611603"/>
              <a:ext cx="0" cy="3841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flipH="1">
              <a:off x="2955797" y="2995742"/>
              <a:ext cx="4143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3370160" y="2596104"/>
              <a:ext cx="0" cy="8202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2487419" y="2554011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=</a:t>
            </a:r>
            <a:endParaRPr lang="ru-RU" sz="40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655143" y="2596104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6294335" y="264657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7261344" y="264657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=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655143" y="5568556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2500243" y="565581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=</a:t>
            </a:r>
            <a:endParaRPr lang="ru-RU" sz="3600" b="1" dirty="0"/>
          </a:p>
        </p:txBody>
      </p:sp>
      <p:sp>
        <p:nvSpPr>
          <p:cNvPr id="1024" name="TextBox 1023"/>
          <p:cNvSpPr txBox="1"/>
          <p:nvPr/>
        </p:nvSpPr>
        <p:spPr>
          <a:xfrm>
            <a:off x="6366471" y="5618378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1025" name="TextBox 1024"/>
          <p:cNvSpPr txBox="1"/>
          <p:nvPr/>
        </p:nvSpPr>
        <p:spPr>
          <a:xfrm>
            <a:off x="7261344" y="5658855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=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7033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9" grpId="0"/>
      <p:bldP spid="60" grpId="0"/>
      <p:bldP spid="61" grpId="0"/>
      <p:bldP spid="62" grpId="0"/>
      <p:bldP spid="63" grpId="0"/>
      <p:bldP spid="1024" grpId="0"/>
      <p:bldP spid="10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66183" r="3289" b="2741"/>
          <a:stretch/>
        </p:blipFill>
        <p:spPr bwMode="auto">
          <a:xfrm>
            <a:off x="-12975" y="827205"/>
            <a:ext cx="927358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2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66183" r="3289" b="2741"/>
          <a:stretch/>
        </p:blipFill>
        <p:spPr bwMode="auto">
          <a:xfrm>
            <a:off x="-25950" y="766059"/>
            <a:ext cx="927358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3868474" y="2564904"/>
            <a:ext cx="1783646" cy="1872208"/>
          </a:xfrm>
          <a:prstGeom prst="triangle">
            <a:avLst>
              <a:gd name="adj" fmla="val 488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2842000" y="2062196"/>
            <a:ext cx="2986221" cy="1296144"/>
            <a:chOff x="2843808" y="2060848"/>
            <a:chExt cx="2986221" cy="129614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3491880" y="2060848"/>
              <a:ext cx="165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5148064" y="2060848"/>
              <a:ext cx="648072" cy="129614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2843808" y="2060848"/>
              <a:ext cx="648072" cy="129614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877701" y="3340072"/>
              <a:ext cx="295232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Полилиния 14"/>
          <p:cNvSpPr/>
          <p:nvPr/>
        </p:nvSpPr>
        <p:spPr>
          <a:xfrm>
            <a:off x="2899985" y="2082559"/>
            <a:ext cx="2863016" cy="1275781"/>
          </a:xfrm>
          <a:custGeom>
            <a:avLst/>
            <a:gdLst>
              <a:gd name="connsiteX0" fmla="*/ 577016 w 2863016"/>
              <a:gd name="connsiteY0" fmla="*/ 7145 h 1275781"/>
              <a:gd name="connsiteX1" fmla="*/ 975223 w 2863016"/>
              <a:gd name="connsiteY1" fmla="*/ 36641 h 1275781"/>
              <a:gd name="connsiteX2" fmla="*/ 1284939 w 2863016"/>
              <a:gd name="connsiteY2" fmla="*/ 51390 h 1275781"/>
              <a:gd name="connsiteX3" fmla="*/ 2037107 w 2863016"/>
              <a:gd name="connsiteY3" fmla="*/ 21893 h 1275781"/>
              <a:gd name="connsiteX4" fmla="*/ 2258332 w 2863016"/>
              <a:gd name="connsiteY4" fmla="*/ 21893 h 1275781"/>
              <a:gd name="connsiteX5" fmla="*/ 2346823 w 2863016"/>
              <a:gd name="connsiteY5" fmla="*/ 302112 h 1275781"/>
              <a:gd name="connsiteX6" fmla="*/ 2494307 w 2863016"/>
              <a:gd name="connsiteY6" fmla="*/ 479093 h 1275781"/>
              <a:gd name="connsiteX7" fmla="*/ 2509055 w 2863016"/>
              <a:gd name="connsiteY7" fmla="*/ 538087 h 1275781"/>
              <a:gd name="connsiteX8" fmla="*/ 2568049 w 2863016"/>
              <a:gd name="connsiteY8" fmla="*/ 626577 h 1275781"/>
              <a:gd name="connsiteX9" fmla="*/ 2627042 w 2863016"/>
              <a:gd name="connsiteY9" fmla="*/ 744564 h 1275781"/>
              <a:gd name="connsiteX10" fmla="*/ 2700784 w 2863016"/>
              <a:gd name="connsiteY10" fmla="*/ 906796 h 1275781"/>
              <a:gd name="connsiteX11" fmla="*/ 2730281 w 2863016"/>
              <a:gd name="connsiteY11" fmla="*/ 1024783 h 1275781"/>
              <a:gd name="connsiteX12" fmla="*/ 2818771 w 2863016"/>
              <a:gd name="connsiteY12" fmla="*/ 1216512 h 1275781"/>
              <a:gd name="connsiteX13" fmla="*/ 2863016 w 2863016"/>
              <a:gd name="connsiteY13" fmla="*/ 1260757 h 1275781"/>
              <a:gd name="connsiteX14" fmla="*/ 2863016 w 2863016"/>
              <a:gd name="connsiteY14" fmla="*/ 1260757 h 1275781"/>
              <a:gd name="connsiteX15" fmla="*/ 2774526 w 2863016"/>
              <a:gd name="connsiteY15" fmla="*/ 1260757 h 1275781"/>
              <a:gd name="connsiteX16" fmla="*/ 2509055 w 2863016"/>
              <a:gd name="connsiteY16" fmla="*/ 1260757 h 1275781"/>
              <a:gd name="connsiteX17" fmla="*/ 2155094 w 2863016"/>
              <a:gd name="connsiteY17" fmla="*/ 1275506 h 1275781"/>
              <a:gd name="connsiteX18" fmla="*/ 1624152 w 2863016"/>
              <a:gd name="connsiteY18" fmla="*/ 1246009 h 1275781"/>
              <a:gd name="connsiteX19" fmla="*/ 1284939 w 2863016"/>
              <a:gd name="connsiteY19" fmla="*/ 1260757 h 1275781"/>
              <a:gd name="connsiteX20" fmla="*/ 1093210 w 2863016"/>
              <a:gd name="connsiteY20" fmla="*/ 1246009 h 1275781"/>
              <a:gd name="connsiteX21" fmla="*/ 916229 w 2863016"/>
              <a:gd name="connsiteY21" fmla="*/ 1216512 h 1275781"/>
              <a:gd name="connsiteX22" fmla="*/ 709752 w 2863016"/>
              <a:gd name="connsiteY22" fmla="*/ 1260757 h 1275781"/>
              <a:gd name="connsiteX23" fmla="*/ 945726 w 2863016"/>
              <a:gd name="connsiteY23" fmla="*/ 1260757 h 1275781"/>
              <a:gd name="connsiteX24" fmla="*/ 606513 w 2863016"/>
              <a:gd name="connsiteY24" fmla="*/ 1260757 h 1275781"/>
              <a:gd name="connsiteX25" fmla="*/ 326294 w 2863016"/>
              <a:gd name="connsiteY25" fmla="*/ 1246009 h 1275781"/>
              <a:gd name="connsiteX26" fmla="*/ 178810 w 2863016"/>
              <a:gd name="connsiteY26" fmla="*/ 1260757 h 1275781"/>
              <a:gd name="connsiteX27" fmla="*/ 105068 w 2863016"/>
              <a:gd name="connsiteY27" fmla="*/ 1260757 h 1275781"/>
              <a:gd name="connsiteX28" fmla="*/ 1829 w 2863016"/>
              <a:gd name="connsiteY28" fmla="*/ 1216512 h 1275781"/>
              <a:gd name="connsiteX29" fmla="*/ 46074 w 2863016"/>
              <a:gd name="connsiteY29" fmla="*/ 1098525 h 1275781"/>
              <a:gd name="connsiteX30" fmla="*/ 134565 w 2863016"/>
              <a:gd name="connsiteY30" fmla="*/ 936293 h 1275781"/>
              <a:gd name="connsiteX31" fmla="*/ 193558 w 2863016"/>
              <a:gd name="connsiteY31" fmla="*/ 818306 h 1275781"/>
              <a:gd name="connsiteX32" fmla="*/ 282049 w 2863016"/>
              <a:gd name="connsiteY32" fmla="*/ 685570 h 1275781"/>
              <a:gd name="connsiteX33" fmla="*/ 385287 w 2863016"/>
              <a:gd name="connsiteY33" fmla="*/ 479093 h 1275781"/>
              <a:gd name="connsiteX34" fmla="*/ 473778 w 2863016"/>
              <a:gd name="connsiteY34" fmla="*/ 287364 h 1275781"/>
              <a:gd name="connsiteX35" fmla="*/ 518023 w 2863016"/>
              <a:gd name="connsiteY35" fmla="*/ 169377 h 1275781"/>
              <a:gd name="connsiteX36" fmla="*/ 547520 w 2863016"/>
              <a:gd name="connsiteY36" fmla="*/ 95635 h 1275781"/>
              <a:gd name="connsiteX37" fmla="*/ 577016 w 2863016"/>
              <a:gd name="connsiteY37" fmla="*/ 7145 h 1275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863016" h="1275781">
                <a:moveTo>
                  <a:pt x="577016" y="7145"/>
                </a:moveTo>
                <a:lnTo>
                  <a:pt x="975223" y="36641"/>
                </a:lnTo>
                <a:cubicBezTo>
                  <a:pt x="1093210" y="44015"/>
                  <a:pt x="1107958" y="53848"/>
                  <a:pt x="1284939" y="51390"/>
                </a:cubicBezTo>
                <a:cubicBezTo>
                  <a:pt x="1461920" y="48932"/>
                  <a:pt x="1874875" y="26809"/>
                  <a:pt x="2037107" y="21893"/>
                </a:cubicBezTo>
                <a:cubicBezTo>
                  <a:pt x="2199339" y="16977"/>
                  <a:pt x="2206713" y="-24810"/>
                  <a:pt x="2258332" y="21893"/>
                </a:cubicBezTo>
                <a:cubicBezTo>
                  <a:pt x="2309951" y="68596"/>
                  <a:pt x="2307494" y="225912"/>
                  <a:pt x="2346823" y="302112"/>
                </a:cubicBezTo>
                <a:cubicBezTo>
                  <a:pt x="2386152" y="378312"/>
                  <a:pt x="2467268" y="439764"/>
                  <a:pt x="2494307" y="479093"/>
                </a:cubicBezTo>
                <a:cubicBezTo>
                  <a:pt x="2521346" y="518422"/>
                  <a:pt x="2496765" y="513506"/>
                  <a:pt x="2509055" y="538087"/>
                </a:cubicBezTo>
                <a:cubicBezTo>
                  <a:pt x="2521345" y="562668"/>
                  <a:pt x="2548385" y="592164"/>
                  <a:pt x="2568049" y="626577"/>
                </a:cubicBezTo>
                <a:cubicBezTo>
                  <a:pt x="2587713" y="660990"/>
                  <a:pt x="2604920" y="697861"/>
                  <a:pt x="2627042" y="744564"/>
                </a:cubicBezTo>
                <a:cubicBezTo>
                  <a:pt x="2649164" y="791267"/>
                  <a:pt x="2683578" y="860093"/>
                  <a:pt x="2700784" y="906796"/>
                </a:cubicBezTo>
                <a:cubicBezTo>
                  <a:pt x="2717991" y="953499"/>
                  <a:pt x="2710617" y="973164"/>
                  <a:pt x="2730281" y="1024783"/>
                </a:cubicBezTo>
                <a:cubicBezTo>
                  <a:pt x="2749945" y="1076402"/>
                  <a:pt x="2796649" y="1177183"/>
                  <a:pt x="2818771" y="1216512"/>
                </a:cubicBezTo>
                <a:cubicBezTo>
                  <a:pt x="2840893" y="1255841"/>
                  <a:pt x="2863016" y="1260757"/>
                  <a:pt x="2863016" y="1260757"/>
                </a:cubicBezTo>
                <a:lnTo>
                  <a:pt x="2863016" y="1260757"/>
                </a:lnTo>
                <a:lnTo>
                  <a:pt x="2774526" y="1260757"/>
                </a:lnTo>
                <a:cubicBezTo>
                  <a:pt x="2715533" y="1260757"/>
                  <a:pt x="2612294" y="1258299"/>
                  <a:pt x="2509055" y="1260757"/>
                </a:cubicBezTo>
                <a:cubicBezTo>
                  <a:pt x="2405816" y="1263215"/>
                  <a:pt x="2302578" y="1277964"/>
                  <a:pt x="2155094" y="1275506"/>
                </a:cubicBezTo>
                <a:cubicBezTo>
                  <a:pt x="2007610" y="1273048"/>
                  <a:pt x="1769178" y="1248467"/>
                  <a:pt x="1624152" y="1246009"/>
                </a:cubicBezTo>
                <a:cubicBezTo>
                  <a:pt x="1479126" y="1243551"/>
                  <a:pt x="1373429" y="1260757"/>
                  <a:pt x="1284939" y="1260757"/>
                </a:cubicBezTo>
                <a:cubicBezTo>
                  <a:pt x="1196449" y="1260757"/>
                  <a:pt x="1154662" y="1253383"/>
                  <a:pt x="1093210" y="1246009"/>
                </a:cubicBezTo>
                <a:cubicBezTo>
                  <a:pt x="1031758" y="1238635"/>
                  <a:pt x="980139" y="1214054"/>
                  <a:pt x="916229" y="1216512"/>
                </a:cubicBezTo>
                <a:cubicBezTo>
                  <a:pt x="852319" y="1218970"/>
                  <a:pt x="704836" y="1253383"/>
                  <a:pt x="709752" y="1260757"/>
                </a:cubicBezTo>
                <a:cubicBezTo>
                  <a:pt x="714668" y="1268131"/>
                  <a:pt x="945726" y="1260757"/>
                  <a:pt x="945726" y="1260757"/>
                </a:cubicBezTo>
                <a:cubicBezTo>
                  <a:pt x="928520" y="1260757"/>
                  <a:pt x="709752" y="1263215"/>
                  <a:pt x="606513" y="1260757"/>
                </a:cubicBezTo>
                <a:cubicBezTo>
                  <a:pt x="503274" y="1258299"/>
                  <a:pt x="397578" y="1246009"/>
                  <a:pt x="326294" y="1246009"/>
                </a:cubicBezTo>
                <a:cubicBezTo>
                  <a:pt x="255010" y="1246009"/>
                  <a:pt x="215681" y="1258299"/>
                  <a:pt x="178810" y="1260757"/>
                </a:cubicBezTo>
                <a:cubicBezTo>
                  <a:pt x="141939" y="1263215"/>
                  <a:pt x="134565" y="1268131"/>
                  <a:pt x="105068" y="1260757"/>
                </a:cubicBezTo>
                <a:cubicBezTo>
                  <a:pt x="75571" y="1253383"/>
                  <a:pt x="11661" y="1243551"/>
                  <a:pt x="1829" y="1216512"/>
                </a:cubicBezTo>
                <a:cubicBezTo>
                  <a:pt x="-8003" y="1189473"/>
                  <a:pt x="23951" y="1145228"/>
                  <a:pt x="46074" y="1098525"/>
                </a:cubicBezTo>
                <a:cubicBezTo>
                  <a:pt x="68197" y="1051822"/>
                  <a:pt x="109984" y="982996"/>
                  <a:pt x="134565" y="936293"/>
                </a:cubicBezTo>
                <a:cubicBezTo>
                  <a:pt x="159146" y="889590"/>
                  <a:pt x="168977" y="860093"/>
                  <a:pt x="193558" y="818306"/>
                </a:cubicBezTo>
                <a:cubicBezTo>
                  <a:pt x="218139" y="776519"/>
                  <a:pt x="250094" y="742105"/>
                  <a:pt x="282049" y="685570"/>
                </a:cubicBezTo>
                <a:cubicBezTo>
                  <a:pt x="314004" y="629035"/>
                  <a:pt x="353332" y="545460"/>
                  <a:pt x="385287" y="479093"/>
                </a:cubicBezTo>
                <a:cubicBezTo>
                  <a:pt x="417242" y="412726"/>
                  <a:pt x="451655" y="338983"/>
                  <a:pt x="473778" y="287364"/>
                </a:cubicBezTo>
                <a:cubicBezTo>
                  <a:pt x="495901" y="235745"/>
                  <a:pt x="505733" y="201332"/>
                  <a:pt x="518023" y="169377"/>
                </a:cubicBezTo>
                <a:cubicBezTo>
                  <a:pt x="530313" y="137422"/>
                  <a:pt x="547520" y="95635"/>
                  <a:pt x="547520" y="95635"/>
                </a:cubicBezTo>
                <a:lnTo>
                  <a:pt x="577016" y="7145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703295" y="1988840"/>
            <a:ext cx="1980000" cy="1980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868474" y="2082559"/>
            <a:ext cx="1006304" cy="720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07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35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9</cp:revision>
  <dcterms:created xsi:type="dcterms:W3CDTF">2017-10-02T16:12:02Z</dcterms:created>
  <dcterms:modified xsi:type="dcterms:W3CDTF">2017-10-03T04:51:21Z</dcterms:modified>
</cp:coreProperties>
</file>