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45DD"/>
    <a:srgbClr val="EE18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996"/>
          <a:stretch/>
        </p:blipFill>
        <p:spPr bwMode="auto">
          <a:xfrm>
            <a:off x="0" y="2772455"/>
            <a:ext cx="9131045" cy="84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2" t="6978" r="4327" b="45219"/>
          <a:stretch/>
        </p:blipFill>
        <p:spPr bwMode="auto">
          <a:xfrm>
            <a:off x="-1" y="116632"/>
            <a:ext cx="9157713" cy="649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Группа 43"/>
          <p:cNvGrpSpPr/>
          <p:nvPr/>
        </p:nvGrpSpPr>
        <p:grpSpPr>
          <a:xfrm>
            <a:off x="7784877" y="245324"/>
            <a:ext cx="354778" cy="792000"/>
            <a:chOff x="7784877" y="245324"/>
            <a:chExt cx="354778" cy="79200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784877" y="26064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8139655" y="24532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8594210" y="1628800"/>
            <a:ext cx="377902" cy="720080"/>
            <a:chOff x="8594210" y="1628800"/>
            <a:chExt cx="377902" cy="72008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7761521" y="5661248"/>
            <a:ext cx="395019" cy="720080"/>
            <a:chOff x="7761521" y="5661248"/>
            <a:chExt cx="395019" cy="72008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8594209" y="2924944"/>
            <a:ext cx="371663" cy="792000"/>
            <a:chOff x="8594209" y="2924944"/>
            <a:chExt cx="371663" cy="79200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8603003" y="297722"/>
            <a:ext cx="395019" cy="720080"/>
            <a:chOff x="7761521" y="5661248"/>
            <a:chExt cx="395019" cy="720080"/>
          </a:xfrm>
        </p:grpSpPr>
        <p:cxnSp>
          <p:nvCxnSpPr>
            <p:cNvPr id="55" name="Прямая соединительная линия 54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8592210" y="5661248"/>
            <a:ext cx="395019" cy="720080"/>
            <a:chOff x="7761521" y="5661248"/>
            <a:chExt cx="395019" cy="720080"/>
          </a:xfrm>
        </p:grpSpPr>
        <p:cxnSp>
          <p:nvCxnSpPr>
            <p:cNvPr id="66" name="Прямая соединительная линия 65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Группа 72"/>
          <p:cNvGrpSpPr/>
          <p:nvPr/>
        </p:nvGrpSpPr>
        <p:grpSpPr>
          <a:xfrm>
            <a:off x="7761521" y="4277612"/>
            <a:ext cx="354778" cy="792000"/>
            <a:chOff x="7784877" y="245324"/>
            <a:chExt cx="354778" cy="792000"/>
          </a:xfrm>
        </p:grpSpPr>
        <p:cxnSp>
          <p:nvCxnSpPr>
            <p:cNvPr id="74" name="Прямая соединительная линия 73"/>
            <p:cNvCxnSpPr/>
            <p:nvPr/>
          </p:nvCxnSpPr>
          <p:spPr>
            <a:xfrm flipH="1">
              <a:off x="7784877" y="26064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8139655" y="24532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5"/>
          <p:cNvGrpSpPr/>
          <p:nvPr/>
        </p:nvGrpSpPr>
        <p:grpSpPr>
          <a:xfrm>
            <a:off x="7738165" y="1625445"/>
            <a:ext cx="395019" cy="720080"/>
            <a:chOff x="7761521" y="5661248"/>
            <a:chExt cx="395019" cy="720080"/>
          </a:xfrm>
        </p:grpSpPr>
        <p:cxnSp>
          <p:nvCxnSpPr>
            <p:cNvPr id="77" name="Прямая соединительная линия 76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Группа 80"/>
          <p:cNvGrpSpPr/>
          <p:nvPr/>
        </p:nvGrpSpPr>
        <p:grpSpPr>
          <a:xfrm>
            <a:off x="7784877" y="2942815"/>
            <a:ext cx="377902" cy="720080"/>
            <a:chOff x="8594210" y="1628800"/>
            <a:chExt cx="377902" cy="720080"/>
          </a:xfrm>
        </p:grpSpPr>
        <p:cxnSp>
          <p:nvCxnSpPr>
            <p:cNvPr id="82" name="Прямая соединительная линия 81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Группа 85"/>
          <p:cNvGrpSpPr/>
          <p:nvPr/>
        </p:nvGrpSpPr>
        <p:grpSpPr>
          <a:xfrm>
            <a:off x="8584766" y="4292936"/>
            <a:ext cx="377902" cy="720080"/>
            <a:chOff x="8594210" y="1628800"/>
            <a:chExt cx="377902" cy="720080"/>
          </a:xfrm>
        </p:grpSpPr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13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57673" r="4386" b="5487"/>
          <a:stretch/>
        </p:blipFill>
        <p:spPr bwMode="auto">
          <a:xfrm>
            <a:off x="0" y="476672"/>
            <a:ext cx="900099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953503" y="4693583"/>
            <a:ext cx="354778" cy="792000"/>
            <a:chOff x="7784877" y="245324"/>
            <a:chExt cx="354778" cy="7920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7784877" y="26064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8139655" y="24532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6588224" y="4693583"/>
            <a:ext cx="395019" cy="720080"/>
            <a:chOff x="7761521" y="5661248"/>
            <a:chExt cx="395019" cy="72008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5796136" y="4693583"/>
            <a:ext cx="395019" cy="720080"/>
            <a:chOff x="7761521" y="5661248"/>
            <a:chExt cx="395019" cy="72008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1140627" y="4661036"/>
            <a:ext cx="371663" cy="815822"/>
            <a:chOff x="8594209" y="2924944"/>
            <a:chExt cx="371663" cy="7920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7402765" y="4672947"/>
            <a:ext cx="371663" cy="792000"/>
            <a:chOff x="8594209" y="2924944"/>
            <a:chExt cx="371663" cy="79200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2771800" y="4693583"/>
            <a:ext cx="377902" cy="720080"/>
            <a:chOff x="8594210" y="1628800"/>
            <a:chExt cx="377902" cy="720080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598805" y="4672947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349141" y="4703743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=</a:t>
            </a:r>
            <a:endParaRPr lang="ru-RU" sz="4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148680" y="465900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983243" y="467294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63688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t="6667" r="7704" b="56129"/>
          <a:stretch/>
        </p:blipFill>
        <p:spPr bwMode="auto">
          <a:xfrm>
            <a:off x="-32234" y="332656"/>
            <a:ext cx="917623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48" name="Группа 2047"/>
          <p:cNvGrpSpPr/>
          <p:nvPr/>
        </p:nvGrpSpPr>
        <p:grpSpPr>
          <a:xfrm>
            <a:off x="6188304" y="2761692"/>
            <a:ext cx="631707" cy="595300"/>
            <a:chOff x="6188304" y="2761692"/>
            <a:chExt cx="631707" cy="59530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H="1">
              <a:off x="6188304" y="2761692"/>
              <a:ext cx="303794" cy="5953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6492098" y="2766231"/>
              <a:ext cx="327913" cy="5795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6336015" y="3085728"/>
              <a:ext cx="3200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3967661" y="2761692"/>
            <a:ext cx="504056" cy="582408"/>
            <a:chOff x="3967661" y="2761692"/>
            <a:chExt cx="504056" cy="58240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3967661" y="2761692"/>
              <a:ext cx="252028" cy="3240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3967661" y="2777450"/>
              <a:ext cx="504056" cy="566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5076056" y="2780928"/>
            <a:ext cx="553523" cy="566650"/>
            <a:chOff x="5076056" y="2780928"/>
            <a:chExt cx="553523" cy="56665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5076056" y="2780928"/>
              <a:ext cx="553523" cy="566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5076056" y="2780928"/>
              <a:ext cx="504056" cy="566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427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" t="45398" r="19886" b="30700"/>
          <a:stretch/>
        </p:blipFill>
        <p:spPr bwMode="auto">
          <a:xfrm>
            <a:off x="365200" y="1069637"/>
            <a:ext cx="8746653" cy="362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8555721" y="2247614"/>
            <a:ext cx="408767" cy="792000"/>
            <a:chOff x="8594209" y="2924944"/>
            <a:chExt cx="371663" cy="7920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2" descr="C:\Users\alya\Desktop\математика задания\мат 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9" t="53899" r="71003" b="42311"/>
          <a:stretch/>
        </p:blipFill>
        <p:spPr bwMode="auto">
          <a:xfrm>
            <a:off x="3635896" y="3573016"/>
            <a:ext cx="840658" cy="5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lya\Desktop\математика задания\мат 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7" t="61617" r="70875" b="33853"/>
          <a:stretch/>
        </p:blipFill>
        <p:spPr bwMode="auto">
          <a:xfrm>
            <a:off x="8339775" y="3578875"/>
            <a:ext cx="840658" cy="6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05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69519" r="8842" b="5482"/>
          <a:stretch/>
        </p:blipFill>
        <p:spPr bwMode="auto">
          <a:xfrm>
            <a:off x="-8650" y="1052736"/>
            <a:ext cx="9136987" cy="350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95536" y="2492896"/>
            <a:ext cx="540000" cy="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356111" y="3915024"/>
            <a:ext cx="540000" cy="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485270" y="2843269"/>
            <a:ext cx="1111066" cy="478685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09843" y="3915024"/>
            <a:ext cx="540000" cy="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479843" y="2264276"/>
            <a:ext cx="0" cy="540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553314" y="2843269"/>
            <a:ext cx="1074469" cy="478685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172400" y="2534276"/>
            <a:ext cx="540000" cy="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528551" y="2240896"/>
            <a:ext cx="0" cy="25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627784" y="2240896"/>
            <a:ext cx="0" cy="25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626111" y="2264276"/>
            <a:ext cx="0" cy="52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020272" y="2282276"/>
            <a:ext cx="0" cy="25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65536" y="3645024"/>
            <a:ext cx="0" cy="540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7301408" y="3973451"/>
            <a:ext cx="0" cy="25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732240" y="3973451"/>
            <a:ext cx="0" cy="25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8442400" y="3680242"/>
            <a:ext cx="0" cy="522000"/>
          </a:xfrm>
          <a:prstGeom prst="line">
            <a:avLst/>
          </a:prstGeom>
          <a:ln w="38100">
            <a:solidFill>
              <a:srgbClr val="F145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45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6</cp:revision>
  <dcterms:created xsi:type="dcterms:W3CDTF">2017-10-03T07:23:40Z</dcterms:created>
  <dcterms:modified xsi:type="dcterms:W3CDTF">2017-10-03T08:35:32Z</dcterms:modified>
</cp:coreProperties>
</file>