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69"/>
          <a:stretch/>
        </p:blipFill>
        <p:spPr bwMode="auto">
          <a:xfrm>
            <a:off x="-5202" y="2492896"/>
            <a:ext cx="9076267" cy="98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36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8" t="5845" r="7757" b="61958"/>
          <a:stretch/>
        </p:blipFill>
        <p:spPr bwMode="auto">
          <a:xfrm>
            <a:off x="0" y="764704"/>
            <a:ext cx="9036496" cy="448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275856" y="1844824"/>
            <a:ext cx="1008112" cy="151216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19774" y="3506647"/>
            <a:ext cx="914400" cy="14990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91880" y="3506647"/>
            <a:ext cx="1127894" cy="142424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96848" y="3431819"/>
            <a:ext cx="1087627" cy="15738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32822" y="3506647"/>
            <a:ext cx="1078938" cy="14242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95736" y="1844824"/>
            <a:ext cx="1080120" cy="15121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9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" t="39965" r="6808" b="35526"/>
          <a:stretch/>
        </p:blipFill>
        <p:spPr bwMode="auto">
          <a:xfrm>
            <a:off x="-7773" y="1268760"/>
            <a:ext cx="889792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545551" y="3295826"/>
            <a:ext cx="1584176" cy="864096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29727" y="3295825"/>
            <a:ext cx="2016224" cy="0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067944" y="2942742"/>
            <a:ext cx="1584176" cy="353083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5646958" y="2973215"/>
            <a:ext cx="1229298" cy="322611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08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a\Desktop\математика задания\мат 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6" t="65915" r="7441" b="4530"/>
          <a:stretch/>
        </p:blipFill>
        <p:spPr bwMode="auto">
          <a:xfrm>
            <a:off x="30374" y="915904"/>
            <a:ext cx="8934114" cy="402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716016" y="4019622"/>
            <a:ext cx="395019" cy="720080"/>
            <a:chOff x="7761521" y="5661248"/>
            <a:chExt cx="395019" cy="72008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1835696" y="4019622"/>
            <a:ext cx="377902" cy="720080"/>
            <a:chOff x="8594210" y="1628800"/>
            <a:chExt cx="377902" cy="720080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Прямая соединительная линия 15"/>
          <p:cNvCxnSpPr/>
          <p:nvPr/>
        </p:nvCxnSpPr>
        <p:spPr>
          <a:xfrm>
            <a:off x="1011889" y="3351352"/>
            <a:ext cx="504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7831125" y="2780928"/>
            <a:ext cx="557299" cy="77038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7842814" y="4019622"/>
            <a:ext cx="371663" cy="792000"/>
            <a:chOff x="8594209" y="2924944"/>
            <a:chExt cx="371663" cy="792000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единительная линия 22"/>
          <p:cNvCxnSpPr/>
          <p:nvPr/>
        </p:nvCxnSpPr>
        <p:spPr>
          <a:xfrm>
            <a:off x="3687944" y="3861048"/>
            <a:ext cx="22322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35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ya\Desktop\математика задания\мат 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" t="20311" r="7144" b="31810"/>
          <a:stretch/>
        </p:blipFill>
        <p:spPr bwMode="auto">
          <a:xfrm>
            <a:off x="273307" y="1056682"/>
            <a:ext cx="795405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6065" y="51276"/>
            <a:ext cx="6893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Дай мальчику, стоящему справа от девочки, синий </a:t>
            </a:r>
            <a:r>
              <a:rPr lang="ru-RU" dirty="0" smtClean="0"/>
              <a:t>шар, а девочке, </a:t>
            </a:r>
            <a:endParaRPr lang="ru-RU" dirty="0"/>
          </a:p>
          <a:p>
            <a:r>
              <a:rPr lang="ru-RU" dirty="0"/>
              <a:t>стоящей слева от учительницы, жёлтый шар</a:t>
            </a:r>
            <a:r>
              <a:rPr lang="ru-RU" dirty="0" smtClean="0"/>
              <a:t>. Дай </a:t>
            </a:r>
            <a:r>
              <a:rPr lang="ru-RU" dirty="0"/>
              <a:t>девочке в красном</a:t>
            </a:r>
          </a:p>
          <a:p>
            <a:r>
              <a:rPr lang="ru-RU" dirty="0"/>
              <a:t>платье синий шар в правую руку, а мальчику в жёлтой рубашке – </a:t>
            </a:r>
          </a:p>
          <a:p>
            <a:r>
              <a:rPr lang="ru-RU" dirty="0"/>
              <a:t>в левую. Раздели шары по цвету и составь равенства.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564532" y="1532561"/>
            <a:ext cx="576064" cy="1107006"/>
            <a:chOff x="1564532" y="1532561"/>
            <a:chExt cx="576064" cy="1107006"/>
          </a:xfrm>
        </p:grpSpPr>
        <p:sp>
          <p:nvSpPr>
            <p:cNvPr id="5" name="Овал 4"/>
            <p:cNvSpPr/>
            <p:nvPr/>
          </p:nvSpPr>
          <p:spPr>
            <a:xfrm>
              <a:off x="1564532" y="1532561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1564532" y="2108625"/>
              <a:ext cx="201016" cy="530942"/>
            </a:xfrm>
            <a:custGeom>
              <a:avLst/>
              <a:gdLst>
                <a:gd name="connsiteX0" fmla="*/ 103516 w 105941"/>
                <a:gd name="connsiteY0" fmla="*/ 0 h 547953"/>
                <a:gd name="connsiteX1" fmla="*/ 278 w 105941"/>
                <a:gd name="connsiteY1" fmla="*/ 147484 h 547953"/>
                <a:gd name="connsiteX2" fmla="*/ 74020 w 105941"/>
                <a:gd name="connsiteY2" fmla="*/ 280220 h 547953"/>
                <a:gd name="connsiteX3" fmla="*/ 103516 w 105941"/>
                <a:gd name="connsiteY3" fmla="*/ 442452 h 547953"/>
                <a:gd name="connsiteX4" fmla="*/ 15026 w 105941"/>
                <a:gd name="connsiteY4" fmla="*/ 545691 h 547953"/>
                <a:gd name="connsiteX5" fmla="*/ 44523 w 105941"/>
                <a:gd name="connsiteY5" fmla="*/ 516194 h 547953"/>
                <a:gd name="connsiteX6" fmla="*/ 44523 w 105941"/>
                <a:gd name="connsiteY6" fmla="*/ 516194 h 547953"/>
                <a:gd name="connsiteX7" fmla="*/ 44523 w 105941"/>
                <a:gd name="connsiteY7" fmla="*/ 530942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941" h="547953">
                  <a:moveTo>
                    <a:pt x="103516" y="0"/>
                  </a:moveTo>
                  <a:cubicBezTo>
                    <a:pt x="54355" y="50390"/>
                    <a:pt x="5194" y="100781"/>
                    <a:pt x="278" y="147484"/>
                  </a:cubicBezTo>
                  <a:cubicBezTo>
                    <a:pt x="-4638" y="194187"/>
                    <a:pt x="56814" y="231059"/>
                    <a:pt x="74020" y="280220"/>
                  </a:cubicBezTo>
                  <a:cubicBezTo>
                    <a:pt x="91226" y="329381"/>
                    <a:pt x="113348" y="398207"/>
                    <a:pt x="103516" y="442452"/>
                  </a:cubicBezTo>
                  <a:cubicBezTo>
                    <a:pt x="93684" y="486697"/>
                    <a:pt x="24858" y="533401"/>
                    <a:pt x="15026" y="545691"/>
                  </a:cubicBezTo>
                  <a:cubicBezTo>
                    <a:pt x="5194" y="557981"/>
                    <a:pt x="44523" y="516194"/>
                    <a:pt x="44523" y="516194"/>
                  </a:cubicBezTo>
                  <a:lnTo>
                    <a:pt x="44523" y="516194"/>
                  </a:lnTo>
                  <a:lnTo>
                    <a:pt x="44523" y="53094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315252" y="1540157"/>
            <a:ext cx="576000" cy="1106942"/>
            <a:chOff x="3022704" y="1518271"/>
            <a:chExt cx="576000" cy="1106942"/>
          </a:xfrm>
        </p:grpSpPr>
        <p:sp>
          <p:nvSpPr>
            <p:cNvPr id="3" name="Овал 2"/>
            <p:cNvSpPr/>
            <p:nvPr/>
          </p:nvSpPr>
          <p:spPr>
            <a:xfrm>
              <a:off x="3022704" y="1518271"/>
              <a:ext cx="576000" cy="576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229425" y="2094271"/>
              <a:ext cx="133207" cy="530942"/>
            </a:xfrm>
            <a:custGeom>
              <a:avLst/>
              <a:gdLst>
                <a:gd name="connsiteX0" fmla="*/ 133207 w 133207"/>
                <a:gd name="connsiteY0" fmla="*/ 0 h 530942"/>
                <a:gd name="connsiteX1" fmla="*/ 472 w 133207"/>
                <a:gd name="connsiteY1" fmla="*/ 132735 h 530942"/>
                <a:gd name="connsiteX2" fmla="*/ 88962 w 133207"/>
                <a:gd name="connsiteY2" fmla="*/ 250723 h 530942"/>
                <a:gd name="connsiteX3" fmla="*/ 88962 w 133207"/>
                <a:gd name="connsiteY3" fmla="*/ 442452 h 530942"/>
                <a:gd name="connsiteX4" fmla="*/ 118459 w 133207"/>
                <a:gd name="connsiteY4" fmla="*/ 530942 h 53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207" h="530942">
                  <a:moveTo>
                    <a:pt x="133207" y="0"/>
                  </a:moveTo>
                  <a:cubicBezTo>
                    <a:pt x="70526" y="45474"/>
                    <a:pt x="7846" y="90948"/>
                    <a:pt x="472" y="132735"/>
                  </a:cubicBezTo>
                  <a:cubicBezTo>
                    <a:pt x="-6902" y="174522"/>
                    <a:pt x="74214" y="199104"/>
                    <a:pt x="88962" y="250723"/>
                  </a:cubicBezTo>
                  <a:cubicBezTo>
                    <a:pt x="103710" y="302342"/>
                    <a:pt x="84046" y="395749"/>
                    <a:pt x="88962" y="442452"/>
                  </a:cubicBezTo>
                  <a:cubicBezTo>
                    <a:pt x="93878" y="489155"/>
                    <a:pt x="106168" y="510048"/>
                    <a:pt x="118459" y="530942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32030" y="1342249"/>
            <a:ext cx="576064" cy="1465009"/>
            <a:chOff x="7632030" y="1342249"/>
            <a:chExt cx="576064" cy="1465009"/>
          </a:xfrm>
        </p:grpSpPr>
        <p:sp>
          <p:nvSpPr>
            <p:cNvPr id="19" name="Овал 18"/>
            <p:cNvSpPr/>
            <p:nvPr/>
          </p:nvSpPr>
          <p:spPr>
            <a:xfrm>
              <a:off x="7632030" y="134224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803206" y="1918313"/>
              <a:ext cx="45719" cy="888945"/>
            </a:xfrm>
            <a:custGeom>
              <a:avLst/>
              <a:gdLst>
                <a:gd name="connsiteX0" fmla="*/ 103516 w 105941"/>
                <a:gd name="connsiteY0" fmla="*/ 0 h 547953"/>
                <a:gd name="connsiteX1" fmla="*/ 278 w 105941"/>
                <a:gd name="connsiteY1" fmla="*/ 147484 h 547953"/>
                <a:gd name="connsiteX2" fmla="*/ 74020 w 105941"/>
                <a:gd name="connsiteY2" fmla="*/ 280220 h 547953"/>
                <a:gd name="connsiteX3" fmla="*/ 103516 w 105941"/>
                <a:gd name="connsiteY3" fmla="*/ 442452 h 547953"/>
                <a:gd name="connsiteX4" fmla="*/ 15026 w 105941"/>
                <a:gd name="connsiteY4" fmla="*/ 545691 h 547953"/>
                <a:gd name="connsiteX5" fmla="*/ 44523 w 105941"/>
                <a:gd name="connsiteY5" fmla="*/ 516194 h 547953"/>
                <a:gd name="connsiteX6" fmla="*/ 44523 w 105941"/>
                <a:gd name="connsiteY6" fmla="*/ 516194 h 547953"/>
                <a:gd name="connsiteX7" fmla="*/ 44523 w 105941"/>
                <a:gd name="connsiteY7" fmla="*/ 530942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941" h="547953">
                  <a:moveTo>
                    <a:pt x="103516" y="0"/>
                  </a:moveTo>
                  <a:cubicBezTo>
                    <a:pt x="54355" y="50390"/>
                    <a:pt x="5194" y="100781"/>
                    <a:pt x="278" y="147484"/>
                  </a:cubicBezTo>
                  <a:cubicBezTo>
                    <a:pt x="-4638" y="194187"/>
                    <a:pt x="56814" y="231059"/>
                    <a:pt x="74020" y="280220"/>
                  </a:cubicBezTo>
                  <a:cubicBezTo>
                    <a:pt x="91226" y="329381"/>
                    <a:pt x="113348" y="398207"/>
                    <a:pt x="103516" y="442452"/>
                  </a:cubicBezTo>
                  <a:cubicBezTo>
                    <a:pt x="93684" y="486697"/>
                    <a:pt x="24858" y="533401"/>
                    <a:pt x="15026" y="545691"/>
                  </a:cubicBezTo>
                  <a:cubicBezTo>
                    <a:pt x="5194" y="557981"/>
                    <a:pt x="44523" y="516194"/>
                    <a:pt x="44523" y="516194"/>
                  </a:cubicBezTo>
                  <a:lnTo>
                    <a:pt x="44523" y="516194"/>
                  </a:lnTo>
                  <a:lnTo>
                    <a:pt x="44523" y="53094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339752" y="1338208"/>
            <a:ext cx="576064" cy="1465009"/>
            <a:chOff x="7632030" y="1342249"/>
            <a:chExt cx="576064" cy="1465009"/>
          </a:xfrm>
        </p:grpSpPr>
        <p:sp>
          <p:nvSpPr>
            <p:cNvPr id="24" name="Овал 23"/>
            <p:cNvSpPr/>
            <p:nvPr/>
          </p:nvSpPr>
          <p:spPr>
            <a:xfrm>
              <a:off x="7632030" y="1342249"/>
              <a:ext cx="576064" cy="576064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7803206" y="1918313"/>
              <a:ext cx="45719" cy="888945"/>
            </a:xfrm>
            <a:custGeom>
              <a:avLst/>
              <a:gdLst>
                <a:gd name="connsiteX0" fmla="*/ 103516 w 105941"/>
                <a:gd name="connsiteY0" fmla="*/ 0 h 547953"/>
                <a:gd name="connsiteX1" fmla="*/ 278 w 105941"/>
                <a:gd name="connsiteY1" fmla="*/ 147484 h 547953"/>
                <a:gd name="connsiteX2" fmla="*/ 74020 w 105941"/>
                <a:gd name="connsiteY2" fmla="*/ 280220 h 547953"/>
                <a:gd name="connsiteX3" fmla="*/ 103516 w 105941"/>
                <a:gd name="connsiteY3" fmla="*/ 442452 h 547953"/>
                <a:gd name="connsiteX4" fmla="*/ 15026 w 105941"/>
                <a:gd name="connsiteY4" fmla="*/ 545691 h 547953"/>
                <a:gd name="connsiteX5" fmla="*/ 44523 w 105941"/>
                <a:gd name="connsiteY5" fmla="*/ 516194 h 547953"/>
                <a:gd name="connsiteX6" fmla="*/ 44523 w 105941"/>
                <a:gd name="connsiteY6" fmla="*/ 516194 h 547953"/>
                <a:gd name="connsiteX7" fmla="*/ 44523 w 105941"/>
                <a:gd name="connsiteY7" fmla="*/ 530942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941" h="547953">
                  <a:moveTo>
                    <a:pt x="103516" y="0"/>
                  </a:moveTo>
                  <a:cubicBezTo>
                    <a:pt x="54355" y="50390"/>
                    <a:pt x="5194" y="100781"/>
                    <a:pt x="278" y="147484"/>
                  </a:cubicBezTo>
                  <a:cubicBezTo>
                    <a:pt x="-4638" y="194187"/>
                    <a:pt x="56814" y="231059"/>
                    <a:pt x="74020" y="280220"/>
                  </a:cubicBezTo>
                  <a:cubicBezTo>
                    <a:pt x="91226" y="329381"/>
                    <a:pt x="113348" y="398207"/>
                    <a:pt x="103516" y="442452"/>
                  </a:cubicBezTo>
                  <a:cubicBezTo>
                    <a:pt x="93684" y="486697"/>
                    <a:pt x="24858" y="533401"/>
                    <a:pt x="15026" y="545691"/>
                  </a:cubicBezTo>
                  <a:cubicBezTo>
                    <a:pt x="5194" y="557981"/>
                    <a:pt x="44523" y="516194"/>
                    <a:pt x="44523" y="516194"/>
                  </a:cubicBezTo>
                  <a:lnTo>
                    <a:pt x="44523" y="516194"/>
                  </a:lnTo>
                  <a:lnTo>
                    <a:pt x="44523" y="53094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Овал 21"/>
          <p:cNvSpPr/>
          <p:nvPr/>
        </p:nvSpPr>
        <p:spPr>
          <a:xfrm>
            <a:off x="4070332" y="3670156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622619" y="4501809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578199" y="3670156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83568" y="5373216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090506" y="3691033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168522" y="5367230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62233" y="6218793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506574" y="4501809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672564" y="5378959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160024" y="6218793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090506" y="4501809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672564" y="6223410"/>
            <a:ext cx="360000" cy="360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034332" y="4515636"/>
            <a:ext cx="360000" cy="36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648906" y="5410060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173787" y="6218920"/>
            <a:ext cx="360000" cy="36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159752" y="5378959"/>
            <a:ext cx="360000" cy="36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603252" y="3670156"/>
            <a:ext cx="360000" cy="36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239894" y="541735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077894" y="450603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693297" y="451563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303784" y="449643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340024" y="367015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902715" y="368815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18233" y="3671992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585162" y="6223410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706080" y="6274969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279252" y="6274969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4070332" y="5417356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886852" y="6274969"/>
            <a:ext cx="324000" cy="32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210852" y="5417356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79920" y="4496436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607412" y="3705302"/>
            <a:ext cx="324000" cy="324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8" name="Группа 57"/>
          <p:cNvGrpSpPr/>
          <p:nvPr/>
        </p:nvGrpSpPr>
        <p:grpSpPr>
          <a:xfrm>
            <a:off x="6301134" y="3490116"/>
            <a:ext cx="347620" cy="720080"/>
            <a:chOff x="8594210" y="1628800"/>
            <a:chExt cx="377902" cy="720080"/>
          </a:xfrm>
        </p:grpSpPr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Группа 62"/>
          <p:cNvGrpSpPr/>
          <p:nvPr/>
        </p:nvGrpSpPr>
        <p:grpSpPr>
          <a:xfrm>
            <a:off x="7696328" y="3490116"/>
            <a:ext cx="305193" cy="675084"/>
            <a:chOff x="8594209" y="2924944"/>
            <a:chExt cx="371663" cy="792000"/>
          </a:xfrm>
        </p:grpSpPr>
        <p:cxnSp>
          <p:nvCxnSpPr>
            <p:cNvPr id="64" name="Прямая соединительная линия 63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7673468" y="4344267"/>
            <a:ext cx="305193" cy="675084"/>
            <a:chOff x="8594209" y="2924944"/>
            <a:chExt cx="371663" cy="792000"/>
          </a:xfrm>
        </p:grpSpPr>
        <p:cxnSp>
          <p:nvCxnSpPr>
            <p:cNvPr id="68" name="Прямая соединительная линия 67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6273583" y="5221417"/>
            <a:ext cx="305193" cy="675084"/>
            <a:chOff x="8594209" y="2924944"/>
            <a:chExt cx="371663" cy="792000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6272798" y="6047868"/>
            <a:ext cx="305193" cy="675084"/>
            <a:chOff x="8594209" y="2924944"/>
            <a:chExt cx="371663" cy="792000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Группа 78"/>
          <p:cNvGrpSpPr/>
          <p:nvPr/>
        </p:nvGrpSpPr>
        <p:grpSpPr>
          <a:xfrm>
            <a:off x="6992022" y="4362596"/>
            <a:ext cx="347620" cy="720080"/>
            <a:chOff x="8594210" y="1628800"/>
            <a:chExt cx="377902" cy="720080"/>
          </a:xfrm>
        </p:grpSpPr>
        <p:cxnSp>
          <p:nvCxnSpPr>
            <p:cNvPr id="80" name="Прямая соединительная линия 79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83"/>
          <p:cNvGrpSpPr/>
          <p:nvPr/>
        </p:nvGrpSpPr>
        <p:grpSpPr>
          <a:xfrm>
            <a:off x="6953554" y="5235358"/>
            <a:ext cx="347620" cy="720080"/>
            <a:chOff x="8594210" y="1628800"/>
            <a:chExt cx="377902" cy="720080"/>
          </a:xfrm>
        </p:grpSpPr>
        <p:cxnSp>
          <p:nvCxnSpPr>
            <p:cNvPr id="85" name="Прямая соединительная линия 84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Группа 88"/>
          <p:cNvGrpSpPr/>
          <p:nvPr/>
        </p:nvGrpSpPr>
        <p:grpSpPr>
          <a:xfrm>
            <a:off x="7681876" y="6058949"/>
            <a:ext cx="347620" cy="720080"/>
            <a:chOff x="8594210" y="1628800"/>
            <a:chExt cx="377902" cy="720080"/>
          </a:xfrm>
        </p:grpSpPr>
        <p:cxnSp>
          <p:nvCxnSpPr>
            <p:cNvPr id="90" name="Прямая соединительная линия 89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Группа 97"/>
          <p:cNvGrpSpPr/>
          <p:nvPr/>
        </p:nvGrpSpPr>
        <p:grpSpPr>
          <a:xfrm>
            <a:off x="6959293" y="3490116"/>
            <a:ext cx="336142" cy="675084"/>
            <a:chOff x="6959293" y="3490116"/>
            <a:chExt cx="336142" cy="675084"/>
          </a:xfrm>
        </p:grpSpPr>
        <p:cxnSp>
          <p:nvCxnSpPr>
            <p:cNvPr id="94" name="Прямая соединительная линия 93"/>
            <p:cNvCxnSpPr/>
            <p:nvPr/>
          </p:nvCxnSpPr>
          <p:spPr>
            <a:xfrm flipV="1">
              <a:off x="6959293" y="3490116"/>
              <a:ext cx="336142" cy="343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 flipV="1">
              <a:off x="7279764" y="3490116"/>
              <a:ext cx="0" cy="67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Группа 99"/>
          <p:cNvGrpSpPr/>
          <p:nvPr/>
        </p:nvGrpSpPr>
        <p:grpSpPr>
          <a:xfrm>
            <a:off x="7681876" y="5221417"/>
            <a:ext cx="336142" cy="675084"/>
            <a:chOff x="6959293" y="3490116"/>
            <a:chExt cx="336142" cy="675084"/>
          </a:xfrm>
        </p:grpSpPr>
        <p:cxnSp>
          <p:nvCxnSpPr>
            <p:cNvPr id="101" name="Прямая соединительная линия 100"/>
            <p:cNvCxnSpPr/>
            <p:nvPr/>
          </p:nvCxnSpPr>
          <p:spPr>
            <a:xfrm flipV="1">
              <a:off x="6959293" y="3490116"/>
              <a:ext cx="336142" cy="343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 flipV="1">
              <a:off x="7279764" y="3490116"/>
              <a:ext cx="0" cy="67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Группа 102"/>
          <p:cNvGrpSpPr/>
          <p:nvPr/>
        </p:nvGrpSpPr>
        <p:grpSpPr>
          <a:xfrm>
            <a:off x="6240826" y="4362596"/>
            <a:ext cx="336142" cy="675084"/>
            <a:chOff x="6959293" y="3490116"/>
            <a:chExt cx="336142" cy="675084"/>
          </a:xfrm>
        </p:grpSpPr>
        <p:cxnSp>
          <p:nvCxnSpPr>
            <p:cNvPr id="104" name="Прямая соединительная линия 103"/>
            <p:cNvCxnSpPr/>
            <p:nvPr/>
          </p:nvCxnSpPr>
          <p:spPr>
            <a:xfrm flipV="1">
              <a:off x="6959293" y="3490116"/>
              <a:ext cx="336142" cy="343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flipV="1">
              <a:off x="7279764" y="3490116"/>
              <a:ext cx="0" cy="67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Группа 105"/>
          <p:cNvGrpSpPr/>
          <p:nvPr/>
        </p:nvGrpSpPr>
        <p:grpSpPr>
          <a:xfrm>
            <a:off x="6974825" y="6086343"/>
            <a:ext cx="336142" cy="675084"/>
            <a:chOff x="6959293" y="3490116"/>
            <a:chExt cx="336142" cy="675084"/>
          </a:xfrm>
        </p:grpSpPr>
        <p:cxnSp>
          <p:nvCxnSpPr>
            <p:cNvPr id="107" name="Прямая соединительная линия 106"/>
            <p:cNvCxnSpPr/>
            <p:nvPr/>
          </p:nvCxnSpPr>
          <p:spPr>
            <a:xfrm flipV="1">
              <a:off x="6959293" y="3490116"/>
              <a:ext cx="336142" cy="343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 flipV="1">
              <a:off x="7279764" y="3490116"/>
              <a:ext cx="0" cy="67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785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00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lya\Desktop\математика задания\мат 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71778" r="6211"/>
          <a:stretch/>
        </p:blipFill>
        <p:spPr bwMode="auto">
          <a:xfrm>
            <a:off x="-26385" y="1571959"/>
            <a:ext cx="910315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957037" y="1855218"/>
            <a:ext cx="377902" cy="720080"/>
            <a:chOff x="8594210" y="1628800"/>
            <a:chExt cx="377902" cy="72008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8100392" y="1855218"/>
            <a:ext cx="395019" cy="720080"/>
            <a:chOff x="7761521" y="5661248"/>
            <a:chExt cx="395019" cy="72008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8062738" y="3801849"/>
            <a:ext cx="371663" cy="792000"/>
            <a:chOff x="8594209" y="2924944"/>
            <a:chExt cx="371663" cy="79200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3881482" y="3801849"/>
            <a:ext cx="371663" cy="792000"/>
            <a:chOff x="8594209" y="2924944"/>
            <a:chExt cx="371663" cy="7920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8594209" y="3360339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911156" y="1799606"/>
            <a:ext cx="336142" cy="775692"/>
            <a:chOff x="6959293" y="3490116"/>
            <a:chExt cx="336142" cy="675084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6959293" y="3490116"/>
              <a:ext cx="336142" cy="343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7279764" y="3490116"/>
              <a:ext cx="0" cy="67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5980161" y="3815136"/>
            <a:ext cx="377902" cy="720080"/>
            <a:chOff x="8594210" y="1628800"/>
            <a:chExt cx="377902" cy="72008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8594210" y="1628800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8617334" y="198884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8611095" y="1628800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8600449" y="1985485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950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50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9</cp:revision>
  <dcterms:created xsi:type="dcterms:W3CDTF">2017-10-03T08:35:12Z</dcterms:created>
  <dcterms:modified xsi:type="dcterms:W3CDTF">2017-10-03T11:12:37Z</dcterms:modified>
</cp:coreProperties>
</file>