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2"/>
    <a:srgbClr val="E3295E"/>
    <a:srgbClr val="52D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83" autoAdjust="0"/>
  </p:normalViewPr>
  <p:slideViewPr>
    <p:cSldViewPr>
      <p:cViewPr varScale="1">
        <p:scale>
          <a:sx n="64" d="100"/>
          <a:sy n="64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416"/>
          <a:stretch/>
        </p:blipFill>
        <p:spPr bwMode="auto">
          <a:xfrm>
            <a:off x="-2" y="2294829"/>
            <a:ext cx="9099881" cy="990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39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3" t="6804" r="3683" b="37279"/>
          <a:stretch/>
        </p:blipFill>
        <p:spPr bwMode="auto">
          <a:xfrm>
            <a:off x="263203" y="0"/>
            <a:ext cx="833408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1" name="Группа 1030"/>
          <p:cNvGrpSpPr/>
          <p:nvPr/>
        </p:nvGrpSpPr>
        <p:grpSpPr>
          <a:xfrm>
            <a:off x="2020259" y="3573016"/>
            <a:ext cx="312926" cy="648000"/>
            <a:chOff x="2182603" y="1800638"/>
            <a:chExt cx="312926" cy="648000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2182603" y="1800638"/>
              <a:ext cx="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2182603" y="2145513"/>
              <a:ext cx="30116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2495529" y="1800638"/>
              <a:ext cx="0" cy="64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0" name="Группа 1029"/>
          <p:cNvGrpSpPr/>
          <p:nvPr/>
        </p:nvGrpSpPr>
        <p:grpSpPr>
          <a:xfrm>
            <a:off x="6876256" y="1556791"/>
            <a:ext cx="324000" cy="660894"/>
            <a:chOff x="6876256" y="1556791"/>
            <a:chExt cx="324000" cy="660894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6876256" y="1880791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9" name="Группа 1028"/>
          <p:cNvGrpSpPr/>
          <p:nvPr/>
        </p:nvGrpSpPr>
        <p:grpSpPr>
          <a:xfrm>
            <a:off x="7913089" y="2679056"/>
            <a:ext cx="342262" cy="653202"/>
            <a:chOff x="7913089" y="2679056"/>
            <a:chExt cx="342262" cy="653202"/>
          </a:xfrm>
        </p:grpSpPr>
        <p:cxnSp>
          <p:nvCxnSpPr>
            <p:cNvPr id="27" name="Прямая соединительная линия 26"/>
            <p:cNvCxnSpPr/>
            <p:nvPr/>
          </p:nvCxnSpPr>
          <p:spPr>
            <a:xfrm>
              <a:off x="8245991" y="2679056"/>
              <a:ext cx="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7931351" y="2687216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>
              <a:off x="7913089" y="3332258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H="1">
              <a:off x="7921991" y="3003056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Группа 51"/>
          <p:cNvGrpSpPr/>
          <p:nvPr/>
        </p:nvGrpSpPr>
        <p:grpSpPr>
          <a:xfrm>
            <a:off x="2172659" y="1800279"/>
            <a:ext cx="312926" cy="648000"/>
            <a:chOff x="2182603" y="1800638"/>
            <a:chExt cx="312926" cy="648000"/>
          </a:xfrm>
        </p:grpSpPr>
        <p:cxnSp>
          <p:nvCxnSpPr>
            <p:cNvPr id="53" name="Прямая соединительная линия 52"/>
            <p:cNvCxnSpPr/>
            <p:nvPr/>
          </p:nvCxnSpPr>
          <p:spPr>
            <a:xfrm>
              <a:off x="2182603" y="1800638"/>
              <a:ext cx="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H="1">
              <a:off x="2182603" y="2145513"/>
              <a:ext cx="30116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2495529" y="1800638"/>
              <a:ext cx="0" cy="64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Группа 55"/>
          <p:cNvGrpSpPr/>
          <p:nvPr/>
        </p:nvGrpSpPr>
        <p:grpSpPr>
          <a:xfrm>
            <a:off x="7756626" y="5517232"/>
            <a:ext cx="312926" cy="648000"/>
            <a:chOff x="2182603" y="1800638"/>
            <a:chExt cx="312926" cy="648000"/>
          </a:xfrm>
        </p:grpSpPr>
        <p:cxnSp>
          <p:nvCxnSpPr>
            <p:cNvPr id="57" name="Прямая соединительная линия 56"/>
            <p:cNvCxnSpPr/>
            <p:nvPr/>
          </p:nvCxnSpPr>
          <p:spPr>
            <a:xfrm>
              <a:off x="2182603" y="1800638"/>
              <a:ext cx="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flipH="1">
              <a:off x="2182603" y="2145513"/>
              <a:ext cx="30116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2495529" y="1800638"/>
              <a:ext cx="0" cy="64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Группа 59"/>
          <p:cNvGrpSpPr/>
          <p:nvPr/>
        </p:nvGrpSpPr>
        <p:grpSpPr>
          <a:xfrm>
            <a:off x="4686519" y="1557994"/>
            <a:ext cx="312926" cy="648000"/>
            <a:chOff x="2182603" y="1800638"/>
            <a:chExt cx="312926" cy="648000"/>
          </a:xfrm>
        </p:grpSpPr>
        <p:cxnSp>
          <p:nvCxnSpPr>
            <p:cNvPr id="61" name="Прямая соединительная линия 60"/>
            <p:cNvCxnSpPr/>
            <p:nvPr/>
          </p:nvCxnSpPr>
          <p:spPr>
            <a:xfrm>
              <a:off x="2182603" y="1800638"/>
              <a:ext cx="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flipH="1">
              <a:off x="2182603" y="2145513"/>
              <a:ext cx="30116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>
              <a:off x="2495529" y="1800638"/>
              <a:ext cx="0" cy="64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Группа 63"/>
          <p:cNvGrpSpPr/>
          <p:nvPr/>
        </p:nvGrpSpPr>
        <p:grpSpPr>
          <a:xfrm>
            <a:off x="6866656" y="4200933"/>
            <a:ext cx="324000" cy="660894"/>
            <a:chOff x="6876256" y="1556791"/>
            <a:chExt cx="324000" cy="660894"/>
          </a:xfrm>
        </p:grpSpPr>
        <p:cxnSp>
          <p:nvCxnSpPr>
            <p:cNvPr id="65" name="Прямая соединительная линия 64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flipH="1">
              <a:off x="6876256" y="1880791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Группа 68"/>
          <p:cNvGrpSpPr/>
          <p:nvPr/>
        </p:nvGrpSpPr>
        <p:grpSpPr>
          <a:xfrm>
            <a:off x="2473824" y="5180338"/>
            <a:ext cx="324000" cy="660894"/>
            <a:chOff x="6876256" y="1556791"/>
            <a:chExt cx="324000" cy="660894"/>
          </a:xfrm>
        </p:grpSpPr>
        <p:cxnSp>
          <p:nvCxnSpPr>
            <p:cNvPr id="70" name="Прямая соединительная линия 69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 flipH="1">
              <a:off x="6876256" y="1880791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Прямая соединительная линия 77"/>
          <p:cNvCxnSpPr/>
          <p:nvPr/>
        </p:nvCxnSpPr>
        <p:spPr>
          <a:xfrm>
            <a:off x="8388424" y="5180338"/>
            <a:ext cx="0" cy="127299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7889839" y="5155375"/>
            <a:ext cx="498585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6672744" y="3735016"/>
            <a:ext cx="1258607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H="1" flipV="1">
            <a:off x="7889839" y="3735016"/>
            <a:ext cx="17370" cy="142035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7543384" y="6258892"/>
            <a:ext cx="0" cy="19444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3203848" y="2533303"/>
            <a:ext cx="1209028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7620699" y="6419067"/>
            <a:ext cx="731023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>
            <a:off x="4430246" y="3165056"/>
            <a:ext cx="2238314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539552" y="3003056"/>
            <a:ext cx="265431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 flipV="1">
            <a:off x="6668560" y="3165056"/>
            <a:ext cx="0" cy="54892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H="1" flipV="1">
            <a:off x="1935783" y="2533304"/>
            <a:ext cx="8685" cy="46266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flipV="1">
            <a:off x="4412876" y="2276135"/>
            <a:ext cx="0" cy="85039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flipH="1" flipV="1">
            <a:off x="530867" y="2995973"/>
            <a:ext cx="17370" cy="170385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flipH="1" flipV="1">
            <a:off x="3183877" y="2497533"/>
            <a:ext cx="19971" cy="50552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flipV="1">
            <a:off x="1763688" y="4325869"/>
            <a:ext cx="0" cy="37395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>
            <a:off x="554660" y="4699827"/>
            <a:ext cx="1209028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75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4" t="65565" r="4672" b="4346"/>
          <a:stretch/>
        </p:blipFill>
        <p:spPr bwMode="auto">
          <a:xfrm>
            <a:off x="0" y="1052736"/>
            <a:ext cx="8968999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6444208" y="4725144"/>
            <a:ext cx="100811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755576" y="3861048"/>
            <a:ext cx="1296144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220072" y="3573016"/>
            <a:ext cx="1008112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059832" y="5013176"/>
            <a:ext cx="100811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7596336" y="2564904"/>
            <a:ext cx="1224136" cy="172819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695745" y="3548393"/>
            <a:ext cx="1368152" cy="18597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15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5" t="7044" r="7485" b="53648"/>
          <a:stretch/>
        </p:blipFill>
        <p:spPr bwMode="auto">
          <a:xfrm>
            <a:off x="-1" y="412252"/>
            <a:ext cx="9172719" cy="54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163465" y="4629723"/>
            <a:ext cx="371663" cy="720000"/>
            <a:chOff x="8594209" y="2924944"/>
            <a:chExt cx="371663" cy="79200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6"/>
          <p:cNvGrpSpPr/>
          <p:nvPr/>
        </p:nvGrpSpPr>
        <p:grpSpPr>
          <a:xfrm>
            <a:off x="2267744" y="4665497"/>
            <a:ext cx="395019" cy="720080"/>
            <a:chOff x="7761521" y="5661248"/>
            <a:chExt cx="395019" cy="720080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943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5" t="47430" r="7485" b="20988"/>
          <a:stretch/>
        </p:blipFill>
        <p:spPr bwMode="auto">
          <a:xfrm>
            <a:off x="33199" y="1340768"/>
            <a:ext cx="9013951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345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5" t="47430" r="7485" b="20988"/>
          <a:stretch/>
        </p:blipFill>
        <p:spPr bwMode="auto">
          <a:xfrm>
            <a:off x="0" y="1340768"/>
            <a:ext cx="9013951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37623" y="3616847"/>
            <a:ext cx="2808312" cy="10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 rot="10800000">
            <a:off x="2850975" y="3986754"/>
            <a:ext cx="1656000" cy="1404000"/>
          </a:xfrm>
          <a:prstGeom prst="triangle">
            <a:avLst>
              <a:gd name="adj" fmla="val 4293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134911" y="2756316"/>
            <a:ext cx="2191731" cy="946298"/>
          </a:xfrm>
          <a:custGeom>
            <a:avLst/>
            <a:gdLst>
              <a:gd name="connsiteX0" fmla="*/ 1858781 w 2191731"/>
              <a:gd name="connsiteY0" fmla="*/ 916274 h 946298"/>
              <a:gd name="connsiteX1" fmla="*/ 644578 w 2191731"/>
              <a:gd name="connsiteY1" fmla="*/ 931264 h 946298"/>
              <a:gd name="connsiteX2" fmla="*/ 479686 w 2191731"/>
              <a:gd name="connsiteY2" fmla="*/ 946254 h 946298"/>
              <a:gd name="connsiteX3" fmla="*/ 269823 w 2191731"/>
              <a:gd name="connsiteY3" fmla="*/ 931264 h 946298"/>
              <a:gd name="connsiteX4" fmla="*/ 0 w 2191731"/>
              <a:gd name="connsiteY4" fmla="*/ 931264 h 946298"/>
              <a:gd name="connsiteX5" fmla="*/ 0 w 2191731"/>
              <a:gd name="connsiteY5" fmla="*/ 931264 h 946298"/>
              <a:gd name="connsiteX6" fmla="*/ 59961 w 2191731"/>
              <a:gd name="connsiteY6" fmla="*/ 736392 h 946298"/>
              <a:gd name="connsiteX7" fmla="*/ 104932 w 2191731"/>
              <a:gd name="connsiteY7" fmla="*/ 601481 h 946298"/>
              <a:gd name="connsiteX8" fmla="*/ 149902 w 2191731"/>
              <a:gd name="connsiteY8" fmla="*/ 511540 h 946298"/>
              <a:gd name="connsiteX9" fmla="*/ 224853 w 2191731"/>
              <a:gd name="connsiteY9" fmla="*/ 286687 h 946298"/>
              <a:gd name="connsiteX10" fmla="*/ 299804 w 2191731"/>
              <a:gd name="connsiteY10" fmla="*/ 166766 h 946298"/>
              <a:gd name="connsiteX11" fmla="*/ 344774 w 2191731"/>
              <a:gd name="connsiteY11" fmla="*/ 1874 h 946298"/>
              <a:gd name="connsiteX12" fmla="*/ 344774 w 2191731"/>
              <a:gd name="connsiteY12" fmla="*/ 1874 h 946298"/>
              <a:gd name="connsiteX13" fmla="*/ 569627 w 2191731"/>
              <a:gd name="connsiteY13" fmla="*/ 1874 h 946298"/>
              <a:gd name="connsiteX14" fmla="*/ 1019332 w 2191731"/>
              <a:gd name="connsiteY14" fmla="*/ 1874 h 946298"/>
              <a:gd name="connsiteX15" fmla="*/ 1334125 w 2191731"/>
              <a:gd name="connsiteY15" fmla="*/ 1874 h 946298"/>
              <a:gd name="connsiteX16" fmla="*/ 1708879 w 2191731"/>
              <a:gd name="connsiteY16" fmla="*/ 1874 h 946298"/>
              <a:gd name="connsiteX17" fmla="*/ 1948722 w 2191731"/>
              <a:gd name="connsiteY17" fmla="*/ 16864 h 946298"/>
              <a:gd name="connsiteX18" fmla="*/ 2008682 w 2191731"/>
              <a:gd name="connsiteY18" fmla="*/ 166766 h 946298"/>
              <a:gd name="connsiteX19" fmla="*/ 2053653 w 2191731"/>
              <a:gd name="connsiteY19" fmla="*/ 346648 h 946298"/>
              <a:gd name="connsiteX20" fmla="*/ 2098623 w 2191731"/>
              <a:gd name="connsiteY20" fmla="*/ 526530 h 946298"/>
              <a:gd name="connsiteX21" fmla="*/ 2158584 w 2191731"/>
              <a:gd name="connsiteY21" fmla="*/ 646451 h 946298"/>
              <a:gd name="connsiteX22" fmla="*/ 2188564 w 2191731"/>
              <a:gd name="connsiteY22" fmla="*/ 691422 h 946298"/>
              <a:gd name="connsiteX23" fmla="*/ 2083633 w 2191731"/>
              <a:gd name="connsiteY23" fmla="*/ 751382 h 946298"/>
              <a:gd name="connsiteX24" fmla="*/ 1918741 w 2191731"/>
              <a:gd name="connsiteY24" fmla="*/ 916274 h 946298"/>
              <a:gd name="connsiteX25" fmla="*/ 1813810 w 2191731"/>
              <a:gd name="connsiteY25" fmla="*/ 946254 h 946298"/>
              <a:gd name="connsiteX26" fmla="*/ 1813810 w 2191731"/>
              <a:gd name="connsiteY26" fmla="*/ 946254 h 946298"/>
              <a:gd name="connsiteX27" fmla="*/ 1813810 w 2191731"/>
              <a:gd name="connsiteY27" fmla="*/ 946254 h 946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91731" h="946298">
                <a:moveTo>
                  <a:pt x="1858781" y="916274"/>
                </a:moveTo>
                <a:lnTo>
                  <a:pt x="644578" y="931264"/>
                </a:lnTo>
                <a:cubicBezTo>
                  <a:pt x="414729" y="936261"/>
                  <a:pt x="542145" y="946254"/>
                  <a:pt x="479686" y="946254"/>
                </a:cubicBezTo>
                <a:cubicBezTo>
                  <a:pt x="417227" y="946254"/>
                  <a:pt x="349771" y="933762"/>
                  <a:pt x="269823" y="931264"/>
                </a:cubicBezTo>
                <a:cubicBezTo>
                  <a:pt x="189875" y="928766"/>
                  <a:pt x="0" y="931264"/>
                  <a:pt x="0" y="931264"/>
                </a:cubicBezTo>
                <a:lnTo>
                  <a:pt x="0" y="931264"/>
                </a:lnTo>
                <a:cubicBezTo>
                  <a:pt x="9993" y="898785"/>
                  <a:pt x="42472" y="791356"/>
                  <a:pt x="59961" y="736392"/>
                </a:cubicBezTo>
                <a:cubicBezTo>
                  <a:pt x="77450" y="681428"/>
                  <a:pt x="89942" y="638956"/>
                  <a:pt x="104932" y="601481"/>
                </a:cubicBezTo>
                <a:cubicBezTo>
                  <a:pt x="119922" y="564006"/>
                  <a:pt x="129915" y="564006"/>
                  <a:pt x="149902" y="511540"/>
                </a:cubicBezTo>
                <a:cubicBezTo>
                  <a:pt x="169889" y="459074"/>
                  <a:pt x="199869" y="344149"/>
                  <a:pt x="224853" y="286687"/>
                </a:cubicBezTo>
                <a:cubicBezTo>
                  <a:pt x="249837" y="229225"/>
                  <a:pt x="279817" y="214235"/>
                  <a:pt x="299804" y="166766"/>
                </a:cubicBezTo>
                <a:cubicBezTo>
                  <a:pt x="319791" y="119297"/>
                  <a:pt x="344774" y="1874"/>
                  <a:pt x="344774" y="1874"/>
                </a:cubicBezTo>
                <a:lnTo>
                  <a:pt x="344774" y="1874"/>
                </a:lnTo>
                <a:lnTo>
                  <a:pt x="569627" y="1874"/>
                </a:lnTo>
                <a:lnTo>
                  <a:pt x="1019332" y="1874"/>
                </a:lnTo>
                <a:lnTo>
                  <a:pt x="1334125" y="1874"/>
                </a:lnTo>
                <a:lnTo>
                  <a:pt x="1708879" y="1874"/>
                </a:lnTo>
                <a:cubicBezTo>
                  <a:pt x="1811312" y="4372"/>
                  <a:pt x="1898755" y="-10618"/>
                  <a:pt x="1948722" y="16864"/>
                </a:cubicBezTo>
                <a:cubicBezTo>
                  <a:pt x="1998689" y="44346"/>
                  <a:pt x="1991194" y="111802"/>
                  <a:pt x="2008682" y="166766"/>
                </a:cubicBezTo>
                <a:cubicBezTo>
                  <a:pt x="2026170" y="221730"/>
                  <a:pt x="2053653" y="346648"/>
                  <a:pt x="2053653" y="346648"/>
                </a:cubicBezTo>
                <a:cubicBezTo>
                  <a:pt x="2068643" y="406609"/>
                  <a:pt x="2081135" y="476563"/>
                  <a:pt x="2098623" y="526530"/>
                </a:cubicBezTo>
                <a:cubicBezTo>
                  <a:pt x="2116111" y="576497"/>
                  <a:pt x="2143594" y="618969"/>
                  <a:pt x="2158584" y="646451"/>
                </a:cubicBezTo>
                <a:cubicBezTo>
                  <a:pt x="2173574" y="673933"/>
                  <a:pt x="2201056" y="673933"/>
                  <a:pt x="2188564" y="691422"/>
                </a:cubicBezTo>
                <a:cubicBezTo>
                  <a:pt x="2176072" y="708911"/>
                  <a:pt x="2128604" y="713907"/>
                  <a:pt x="2083633" y="751382"/>
                </a:cubicBezTo>
                <a:cubicBezTo>
                  <a:pt x="2038662" y="788857"/>
                  <a:pt x="1963712" y="883795"/>
                  <a:pt x="1918741" y="916274"/>
                </a:cubicBezTo>
                <a:cubicBezTo>
                  <a:pt x="1873771" y="948753"/>
                  <a:pt x="1813810" y="946254"/>
                  <a:pt x="1813810" y="946254"/>
                </a:cubicBezTo>
                <a:lnTo>
                  <a:pt x="1813810" y="946254"/>
                </a:lnTo>
                <a:lnTo>
                  <a:pt x="1813810" y="946254"/>
                </a:lnTo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 flipV="1">
            <a:off x="428802" y="2750360"/>
            <a:ext cx="1603948" cy="14990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25"/>
          </p:cNvCxnSpPr>
          <p:nvPr/>
        </p:nvCxnSpPr>
        <p:spPr>
          <a:xfrm flipH="1" flipV="1">
            <a:off x="144198" y="3687624"/>
            <a:ext cx="1804523" cy="1494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23217" y="2750360"/>
            <a:ext cx="350555" cy="937264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2062730" y="2773180"/>
            <a:ext cx="209862" cy="629587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1122054" y="3087973"/>
            <a:ext cx="1577738" cy="1277131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ый треугольник 25"/>
          <p:cNvSpPr/>
          <p:nvPr/>
        </p:nvSpPr>
        <p:spPr>
          <a:xfrm>
            <a:off x="4866746" y="2905848"/>
            <a:ext cx="1296144" cy="1296144"/>
          </a:xfrm>
          <a:prstGeom prst="rtTriangle">
            <a:avLst/>
          </a:prstGeom>
          <a:solidFill>
            <a:schemeClr val="bg1"/>
          </a:solidFill>
          <a:ln>
            <a:solidFill>
              <a:srgbClr val="005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5388821" y="2822288"/>
            <a:ext cx="974862" cy="1236394"/>
          </a:xfrm>
          <a:custGeom>
            <a:avLst/>
            <a:gdLst>
              <a:gd name="connsiteX0" fmla="*/ 449822 w 1007036"/>
              <a:gd name="connsiteY0" fmla="*/ 236 h 1349376"/>
              <a:gd name="connsiteX1" fmla="*/ 374872 w 1007036"/>
              <a:gd name="connsiteY1" fmla="*/ 180118 h 1349376"/>
              <a:gd name="connsiteX2" fmla="*/ 269940 w 1007036"/>
              <a:gd name="connsiteY2" fmla="*/ 404970 h 1349376"/>
              <a:gd name="connsiteX3" fmla="*/ 150019 w 1007036"/>
              <a:gd name="connsiteY3" fmla="*/ 584852 h 1349376"/>
              <a:gd name="connsiteX4" fmla="*/ 60078 w 1007036"/>
              <a:gd name="connsiteY4" fmla="*/ 749744 h 1349376"/>
              <a:gd name="connsiteX5" fmla="*/ 118 w 1007036"/>
              <a:gd name="connsiteY5" fmla="*/ 869666 h 1349376"/>
              <a:gd name="connsiteX6" fmla="*/ 75068 w 1007036"/>
              <a:gd name="connsiteY6" fmla="*/ 974597 h 1349376"/>
              <a:gd name="connsiteX7" fmla="*/ 239960 w 1007036"/>
              <a:gd name="connsiteY7" fmla="*/ 1109508 h 1349376"/>
              <a:gd name="connsiteX8" fmla="*/ 464813 w 1007036"/>
              <a:gd name="connsiteY8" fmla="*/ 1349351 h 1349376"/>
              <a:gd name="connsiteX9" fmla="*/ 779606 w 1007036"/>
              <a:gd name="connsiteY9" fmla="*/ 1094518 h 1349376"/>
              <a:gd name="connsiteX10" fmla="*/ 944498 w 1007036"/>
              <a:gd name="connsiteY10" fmla="*/ 944616 h 1349376"/>
              <a:gd name="connsiteX11" fmla="*/ 1004458 w 1007036"/>
              <a:gd name="connsiteY11" fmla="*/ 884656 h 1349376"/>
              <a:gd name="connsiteX12" fmla="*/ 869547 w 1007036"/>
              <a:gd name="connsiteY12" fmla="*/ 674793 h 1349376"/>
              <a:gd name="connsiteX13" fmla="*/ 749626 w 1007036"/>
              <a:gd name="connsiteY13" fmla="*/ 479921 h 1349376"/>
              <a:gd name="connsiteX14" fmla="*/ 569744 w 1007036"/>
              <a:gd name="connsiteY14" fmla="*/ 150138 h 1349376"/>
              <a:gd name="connsiteX15" fmla="*/ 449822 w 1007036"/>
              <a:gd name="connsiteY15" fmla="*/ 236 h 134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7036" h="1349376">
                <a:moveTo>
                  <a:pt x="449822" y="236"/>
                </a:moveTo>
                <a:cubicBezTo>
                  <a:pt x="417343" y="5233"/>
                  <a:pt x="404852" y="112662"/>
                  <a:pt x="374872" y="180118"/>
                </a:cubicBezTo>
                <a:cubicBezTo>
                  <a:pt x="344892" y="247574"/>
                  <a:pt x="307415" y="337514"/>
                  <a:pt x="269940" y="404970"/>
                </a:cubicBezTo>
                <a:cubicBezTo>
                  <a:pt x="232465" y="472426"/>
                  <a:pt x="184996" y="527390"/>
                  <a:pt x="150019" y="584852"/>
                </a:cubicBezTo>
                <a:cubicBezTo>
                  <a:pt x="115042" y="642314"/>
                  <a:pt x="85061" y="702275"/>
                  <a:pt x="60078" y="749744"/>
                </a:cubicBezTo>
                <a:cubicBezTo>
                  <a:pt x="35095" y="797213"/>
                  <a:pt x="-2380" y="832191"/>
                  <a:pt x="118" y="869666"/>
                </a:cubicBezTo>
                <a:cubicBezTo>
                  <a:pt x="2616" y="907141"/>
                  <a:pt x="35094" y="934623"/>
                  <a:pt x="75068" y="974597"/>
                </a:cubicBezTo>
                <a:cubicBezTo>
                  <a:pt x="115042" y="1014571"/>
                  <a:pt x="175003" y="1047049"/>
                  <a:pt x="239960" y="1109508"/>
                </a:cubicBezTo>
                <a:cubicBezTo>
                  <a:pt x="304917" y="1171967"/>
                  <a:pt x="374872" y="1351849"/>
                  <a:pt x="464813" y="1349351"/>
                </a:cubicBezTo>
                <a:cubicBezTo>
                  <a:pt x="554754" y="1346853"/>
                  <a:pt x="699659" y="1161974"/>
                  <a:pt x="779606" y="1094518"/>
                </a:cubicBezTo>
                <a:cubicBezTo>
                  <a:pt x="859553" y="1027062"/>
                  <a:pt x="907023" y="979593"/>
                  <a:pt x="944498" y="944616"/>
                </a:cubicBezTo>
                <a:cubicBezTo>
                  <a:pt x="981973" y="909639"/>
                  <a:pt x="1016950" y="929627"/>
                  <a:pt x="1004458" y="884656"/>
                </a:cubicBezTo>
                <a:cubicBezTo>
                  <a:pt x="991966" y="839686"/>
                  <a:pt x="912019" y="742249"/>
                  <a:pt x="869547" y="674793"/>
                </a:cubicBezTo>
                <a:cubicBezTo>
                  <a:pt x="827075" y="607337"/>
                  <a:pt x="799593" y="567364"/>
                  <a:pt x="749626" y="479921"/>
                </a:cubicBezTo>
                <a:cubicBezTo>
                  <a:pt x="699659" y="392478"/>
                  <a:pt x="622210" y="230086"/>
                  <a:pt x="569744" y="150138"/>
                </a:cubicBezTo>
                <a:cubicBezTo>
                  <a:pt x="517278" y="70191"/>
                  <a:pt x="482301" y="-4761"/>
                  <a:pt x="449822" y="236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>
            <a:endCxn id="27" idx="11"/>
          </p:cNvCxnSpPr>
          <p:nvPr/>
        </p:nvCxnSpPr>
        <p:spPr>
          <a:xfrm>
            <a:off x="5821311" y="2791242"/>
            <a:ext cx="539876" cy="841631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364111" y="3587303"/>
            <a:ext cx="457200" cy="540000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27" idx="0"/>
          </p:cNvCxnSpPr>
          <p:nvPr/>
        </p:nvCxnSpPr>
        <p:spPr>
          <a:xfrm flipH="1">
            <a:off x="5388821" y="2822504"/>
            <a:ext cx="435451" cy="741398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27" idx="10"/>
          </p:cNvCxnSpPr>
          <p:nvPr/>
        </p:nvCxnSpPr>
        <p:spPr>
          <a:xfrm flipH="1">
            <a:off x="5796743" y="3687812"/>
            <a:ext cx="506400" cy="409823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106937" y="4843648"/>
            <a:ext cx="1572037" cy="0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230776" y="5473113"/>
            <a:ext cx="1620198" cy="0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2859438" y="4846291"/>
            <a:ext cx="819536" cy="603953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1187845" y="4846291"/>
            <a:ext cx="919092" cy="603953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122054" y="4365104"/>
            <a:ext cx="1515569" cy="25875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707591" y="3044911"/>
            <a:ext cx="228600" cy="509009"/>
          </a:xfrm>
          <a:prstGeom prst="line">
            <a:avLst/>
          </a:prstGeom>
          <a:ln w="38100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endCxn id="27" idx="8"/>
          </p:cNvCxnSpPr>
          <p:nvPr/>
        </p:nvCxnSpPr>
        <p:spPr>
          <a:xfrm>
            <a:off x="5824881" y="2833564"/>
            <a:ext cx="13903" cy="122509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5751747" y="3033610"/>
            <a:ext cx="0" cy="93479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926828" y="2999386"/>
            <a:ext cx="0" cy="98736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049943" y="3097627"/>
            <a:ext cx="0" cy="80676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stCxn id="27" idx="2"/>
            <a:endCxn id="27" idx="7"/>
          </p:cNvCxnSpPr>
          <p:nvPr/>
        </p:nvCxnSpPr>
        <p:spPr>
          <a:xfrm flipH="1">
            <a:off x="5621114" y="3193350"/>
            <a:ext cx="29023" cy="64554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endCxn id="27" idx="9"/>
          </p:cNvCxnSpPr>
          <p:nvPr/>
        </p:nvCxnSpPr>
        <p:spPr>
          <a:xfrm flipH="1">
            <a:off x="6143519" y="3349098"/>
            <a:ext cx="32472" cy="47606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>
            <a:endCxn id="27" idx="6"/>
          </p:cNvCxnSpPr>
          <p:nvPr/>
        </p:nvCxnSpPr>
        <p:spPr>
          <a:xfrm flipH="1">
            <a:off x="5461491" y="3421782"/>
            <a:ext cx="38946" cy="29350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1948885" y="4941168"/>
            <a:ext cx="154299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1810559" y="5093568"/>
            <a:ext cx="154299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1647391" y="5157634"/>
            <a:ext cx="154299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1349960" y="5390754"/>
            <a:ext cx="154299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1501094" y="5301208"/>
            <a:ext cx="154299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1910923" y="4994364"/>
            <a:ext cx="154299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1555144" y="5252962"/>
            <a:ext cx="154299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1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4" t="80603" r="8382" b="4401"/>
          <a:stretch/>
        </p:blipFill>
        <p:spPr bwMode="auto">
          <a:xfrm>
            <a:off x="0" y="2254951"/>
            <a:ext cx="9144000" cy="211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3310028"/>
            <a:ext cx="540000" cy="82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12790" y="3310028"/>
            <a:ext cx="540000" cy="828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09845" y="3318604"/>
            <a:ext cx="576000" cy="828000"/>
          </a:xfrm>
          <a:prstGeom prst="rect">
            <a:avLst/>
          </a:prstGeom>
          <a:solidFill>
            <a:srgbClr val="52D6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64575" y="3318604"/>
            <a:ext cx="540000" cy="828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5576" y="3318604"/>
            <a:ext cx="540000" cy="828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3318604"/>
            <a:ext cx="540000" cy="828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16714" y="3318604"/>
            <a:ext cx="540000" cy="828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983808" y="3310028"/>
            <a:ext cx="540000" cy="82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688064" y="3334337"/>
            <a:ext cx="540000" cy="82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28064" y="3334337"/>
            <a:ext cx="576000" cy="828000"/>
          </a:xfrm>
          <a:prstGeom prst="rect">
            <a:avLst/>
          </a:prstGeom>
          <a:solidFill>
            <a:srgbClr val="52D6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551380" y="3318604"/>
            <a:ext cx="576000" cy="828000"/>
          </a:xfrm>
          <a:prstGeom prst="rect">
            <a:avLst/>
          </a:prstGeom>
          <a:solidFill>
            <a:srgbClr val="52D6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563888" y="3334337"/>
            <a:ext cx="576000" cy="828000"/>
          </a:xfrm>
          <a:prstGeom prst="rect">
            <a:avLst/>
          </a:prstGeom>
          <a:solidFill>
            <a:srgbClr val="52D6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30091" y="3334337"/>
            <a:ext cx="540000" cy="828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004575" y="3310028"/>
            <a:ext cx="540000" cy="82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82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  <p:bldP spid="11" grpId="0" animBg="1"/>
      <p:bldP spid="13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11</cp:revision>
  <dcterms:created xsi:type="dcterms:W3CDTF">2017-10-03T15:22:11Z</dcterms:created>
  <dcterms:modified xsi:type="dcterms:W3CDTF">2017-10-04T05:38:27Z</dcterms:modified>
</cp:coreProperties>
</file>