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microsoft.com/office/2007/relationships/hdphoto" Target="../media/hdphoto1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microsoft.com/office/2007/relationships/hdphoto" Target="../media/hdphoto10.wdp"/><Relationship Id="rId4" Type="http://schemas.microsoft.com/office/2007/relationships/hdphoto" Target="../media/hdphoto7.wdp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15"/>
          <a:stretch/>
        </p:blipFill>
        <p:spPr bwMode="auto">
          <a:xfrm>
            <a:off x="198644" y="2276872"/>
            <a:ext cx="8910657" cy="11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548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1" t="5886" r="2752" b="66461"/>
          <a:stretch/>
        </p:blipFill>
        <p:spPr bwMode="auto">
          <a:xfrm>
            <a:off x="0" y="1267922"/>
            <a:ext cx="9230064" cy="360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43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8" t="34235" r="7337" b="32883"/>
          <a:stretch/>
        </p:blipFill>
        <p:spPr bwMode="auto">
          <a:xfrm>
            <a:off x="107504" y="980728"/>
            <a:ext cx="8856984" cy="447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9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760300" y="2845639"/>
            <a:ext cx="4038527" cy="3480475"/>
            <a:chOff x="4925960" y="1976284"/>
            <a:chExt cx="4038527" cy="348047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34" t="41548" r="7337" b="32883"/>
            <a:stretch/>
          </p:blipFill>
          <p:spPr bwMode="auto">
            <a:xfrm>
              <a:off x="4925960" y="1976284"/>
              <a:ext cx="4038527" cy="3480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925960" y="4293096"/>
              <a:ext cx="388232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930733" y="2896598"/>
              <a:ext cx="388232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67776" y="2801467"/>
            <a:ext cx="4038527" cy="3480475"/>
            <a:chOff x="4925960" y="1976284"/>
            <a:chExt cx="4038527" cy="348047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34" t="41548" r="7337" b="32883"/>
            <a:stretch/>
          </p:blipFill>
          <p:spPr bwMode="auto">
            <a:xfrm>
              <a:off x="4925960" y="1976284"/>
              <a:ext cx="4038527" cy="3480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4925960" y="4293096"/>
              <a:ext cx="388232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30733" y="2896598"/>
              <a:ext cx="388232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 t="34397" r="7338" b="58777"/>
          <a:stretch/>
        </p:blipFill>
        <p:spPr bwMode="auto">
          <a:xfrm>
            <a:off x="147484" y="73741"/>
            <a:ext cx="8817003" cy="92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8" name="Группа 37"/>
          <p:cNvGrpSpPr/>
          <p:nvPr/>
        </p:nvGrpSpPr>
        <p:grpSpPr>
          <a:xfrm>
            <a:off x="6134507" y="3596842"/>
            <a:ext cx="395019" cy="720080"/>
            <a:chOff x="7761521" y="5661248"/>
            <a:chExt cx="395019" cy="72008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2455879" y="3561572"/>
            <a:ext cx="371663" cy="720000"/>
            <a:chOff x="8594209" y="2924944"/>
            <a:chExt cx="371663" cy="792000"/>
          </a:xfrm>
        </p:grpSpPr>
        <p:cxnSp>
          <p:nvCxnSpPr>
            <p:cNvPr id="44" name="Прямая соединительная линия 43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1663013" y="5112390"/>
            <a:ext cx="371663" cy="720000"/>
            <a:chOff x="8594209" y="2924944"/>
            <a:chExt cx="371663" cy="792000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6967847" y="5151214"/>
            <a:ext cx="395019" cy="720080"/>
            <a:chOff x="7761521" y="5661248"/>
            <a:chExt cx="395019" cy="720080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6991203" y="3599572"/>
            <a:ext cx="378710" cy="717350"/>
            <a:chOff x="6876256" y="1556791"/>
            <a:chExt cx="324000" cy="660894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6154339" y="5162451"/>
            <a:ext cx="378710" cy="717350"/>
            <a:chOff x="6876256" y="1556791"/>
            <a:chExt cx="324000" cy="660894"/>
          </a:xfrm>
        </p:grpSpPr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5"/>
          <p:cNvGrpSpPr/>
          <p:nvPr/>
        </p:nvGrpSpPr>
        <p:grpSpPr>
          <a:xfrm>
            <a:off x="1663013" y="3561572"/>
            <a:ext cx="360000" cy="720001"/>
            <a:chOff x="1663013" y="3561572"/>
            <a:chExt cx="360000" cy="720001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Группа 76"/>
          <p:cNvGrpSpPr/>
          <p:nvPr/>
        </p:nvGrpSpPr>
        <p:grpSpPr>
          <a:xfrm>
            <a:off x="2466118" y="5112389"/>
            <a:ext cx="360000" cy="720001"/>
            <a:chOff x="1663013" y="3561572"/>
            <a:chExt cx="360000" cy="720001"/>
          </a:xfrm>
        </p:grpSpPr>
        <p:cxnSp>
          <p:nvCxnSpPr>
            <p:cNvPr id="78" name="Прямая соединительная линия 77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C:\Users\alya\Desktop\я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039" y="2639569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014" y="775198"/>
            <a:ext cx="682359" cy="74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04" y="2689086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59" y="4316922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510" y="4308777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488" y="4348106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477" y="4347161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5" y="4308777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497" y="2713267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408" y="2667334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708" y="2671319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02" y="2671321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416" y="2671320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28" y="2689085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104" y="2689084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416" y="2640673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81572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C:\Users\alya\Desktop\яб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79" y="4317868"/>
            <a:ext cx="564834" cy="61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2" descr="C:\Users\alya\Desktop\яб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28" y="4292508"/>
            <a:ext cx="537151" cy="586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" descr="C:\Users\alya\Desktop\яб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5" y="4281573"/>
            <a:ext cx="521546" cy="56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2" descr="C:\Users\alya\Desktop\я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20" y="4361211"/>
            <a:ext cx="565700" cy="6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9" y="775200"/>
            <a:ext cx="682359" cy="74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26" y="740138"/>
            <a:ext cx="682359" cy="74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696" y="775200"/>
            <a:ext cx="682359" cy="74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" descr="C:\Users\alya\Desktop\яб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04" b="98592" l="0" r="99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052" y="740139"/>
            <a:ext cx="682359" cy="74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21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1013" y="909273"/>
            <a:ext cx="9380817" cy="3960440"/>
            <a:chOff x="60135" y="836712"/>
            <a:chExt cx="9380817" cy="39604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5" t="66893" r="5809" b="4983"/>
            <a:stretch/>
          </p:blipFill>
          <p:spPr bwMode="auto">
            <a:xfrm>
              <a:off x="60135" y="836712"/>
              <a:ext cx="9083865" cy="3960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 descr="C:\Users\alya\Desktop\яб 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1521350"/>
              <a:ext cx="1844616" cy="13834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alya\Desktop\пом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72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2701202"/>
              <a:ext cx="1206415" cy="1253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C:\Users\alya\Desktop\кап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9492" l="10000" r="948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64" t="7309" r="6726" b="1220"/>
            <a:stretch/>
          </p:blipFill>
          <p:spPr bwMode="auto">
            <a:xfrm>
              <a:off x="2592570" y="1688236"/>
              <a:ext cx="2009497" cy="1645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C:\Users\alya\Desktop\ог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56" t="29271" r="11383" b="21838"/>
            <a:stretch/>
          </p:blipFill>
          <p:spPr bwMode="auto">
            <a:xfrm>
              <a:off x="6210464" y="2772765"/>
              <a:ext cx="1581795" cy="782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C:\Users\alya\Desktop\каб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50" t="24659" r="10826" b="19730"/>
            <a:stretch/>
          </p:blipFill>
          <p:spPr bwMode="auto">
            <a:xfrm>
              <a:off x="5127964" y="1433470"/>
              <a:ext cx="2664295" cy="1305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4412712" y="3923343"/>
            <a:ext cx="378710" cy="749138"/>
            <a:chOff x="6876256" y="1556791"/>
            <a:chExt cx="324000" cy="66089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6513686" y="3958424"/>
            <a:ext cx="360000" cy="720001"/>
            <a:chOff x="1663013" y="3561572"/>
            <a:chExt cx="360000" cy="720001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663013" y="3561572"/>
              <a:ext cx="360000" cy="36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023013" y="3599572"/>
              <a:ext cx="0" cy="682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7336771" y="3930604"/>
            <a:ext cx="371663" cy="720000"/>
            <a:chOff x="8594209" y="2924944"/>
            <a:chExt cx="371663" cy="79200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3638196" y="3958424"/>
            <a:ext cx="395019" cy="749138"/>
            <a:chOff x="7761521" y="5661248"/>
            <a:chExt cx="395019" cy="720080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>
              <a:off x="8133184" y="566124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7784877" y="6021288"/>
              <a:ext cx="354778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7784877" y="638132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7761521" y="5661248"/>
              <a:ext cx="3716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36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6393" r="5255" b="49230"/>
          <a:stretch/>
        </p:blipFill>
        <p:spPr bwMode="auto">
          <a:xfrm>
            <a:off x="133030" y="260648"/>
            <a:ext cx="901097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691680" y="4005064"/>
            <a:ext cx="4824536" cy="50405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2195736" y="4005064"/>
            <a:ext cx="5544616" cy="50405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203848" y="2906942"/>
            <a:ext cx="2259868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662282" y="2780928"/>
            <a:ext cx="3429998" cy="6718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4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53273" r="3758" b="4171"/>
          <a:stretch/>
        </p:blipFill>
        <p:spPr bwMode="auto">
          <a:xfrm>
            <a:off x="97997" y="261209"/>
            <a:ext cx="9036496" cy="565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734485" y="1675681"/>
            <a:ext cx="174351" cy="395564"/>
            <a:chOff x="8594209" y="2924944"/>
            <a:chExt cx="371663" cy="79200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3789040" y="3750972"/>
            <a:ext cx="174351" cy="395564"/>
            <a:chOff x="8594209" y="2924944"/>
            <a:chExt cx="371663" cy="79200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8604448" y="2924944"/>
              <a:ext cx="0" cy="4387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8594209" y="3360339"/>
              <a:ext cx="360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8965872" y="2924944"/>
              <a:ext cx="0" cy="792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971600" y="4653136"/>
            <a:ext cx="189355" cy="426888"/>
            <a:chOff x="6876256" y="1556791"/>
            <a:chExt cx="324000" cy="660894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6372200" y="3541692"/>
            <a:ext cx="189355" cy="426888"/>
            <a:chOff x="6876256" y="1556791"/>
            <a:chExt cx="324000" cy="660894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876256" y="1556792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876256" y="1556791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6876256" y="1880791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6876256" y="1893685"/>
              <a:ext cx="324000" cy="32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1311171" y="2892005"/>
            <a:ext cx="165742" cy="389996"/>
            <a:chOff x="6869584" y="1772816"/>
            <a:chExt cx="324813" cy="72008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7236296" y="2204864"/>
            <a:ext cx="165742" cy="389996"/>
            <a:chOff x="6869584" y="1772816"/>
            <a:chExt cx="324813" cy="72008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6876256" y="177281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6876256" y="213285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7194396" y="2132856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6869584" y="2492896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6869585" y="1776988"/>
              <a:ext cx="31814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Прямая соединительная линия 2"/>
          <p:cNvCxnSpPr/>
          <p:nvPr/>
        </p:nvCxnSpPr>
        <p:spPr>
          <a:xfrm flipV="1">
            <a:off x="2339752" y="3282001"/>
            <a:ext cx="4464496" cy="666753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олилиния 37"/>
          <p:cNvSpPr/>
          <p:nvPr/>
        </p:nvSpPr>
        <p:spPr>
          <a:xfrm>
            <a:off x="2359742" y="2507020"/>
            <a:ext cx="2000121" cy="2407644"/>
          </a:xfrm>
          <a:custGeom>
            <a:avLst/>
            <a:gdLst>
              <a:gd name="connsiteX0" fmla="*/ 0 w 2000121"/>
              <a:gd name="connsiteY0" fmla="*/ 162438 h 2407644"/>
              <a:gd name="connsiteX1" fmla="*/ 442452 w 2000121"/>
              <a:gd name="connsiteY1" fmla="*/ 206 h 2407644"/>
              <a:gd name="connsiteX2" fmla="*/ 575187 w 2000121"/>
              <a:gd name="connsiteY2" fmla="*/ 191935 h 2407644"/>
              <a:gd name="connsiteX3" fmla="*/ 796413 w 2000121"/>
              <a:gd name="connsiteY3" fmla="*/ 457406 h 2407644"/>
              <a:gd name="connsiteX4" fmla="*/ 1430593 w 2000121"/>
              <a:gd name="connsiteY4" fmla="*/ 295174 h 2407644"/>
              <a:gd name="connsiteX5" fmla="*/ 1828800 w 2000121"/>
              <a:gd name="connsiteY5" fmla="*/ 368915 h 2407644"/>
              <a:gd name="connsiteX6" fmla="*/ 1991032 w 2000121"/>
              <a:gd name="connsiteY6" fmla="*/ 531148 h 2407644"/>
              <a:gd name="connsiteX7" fmla="*/ 1578077 w 2000121"/>
              <a:gd name="connsiteY7" fmla="*/ 781870 h 2407644"/>
              <a:gd name="connsiteX8" fmla="*/ 973393 w 2000121"/>
              <a:gd name="connsiteY8" fmla="*/ 840864 h 2407644"/>
              <a:gd name="connsiteX9" fmla="*/ 707923 w 2000121"/>
              <a:gd name="connsiteY9" fmla="*/ 1003096 h 2407644"/>
              <a:gd name="connsiteX10" fmla="*/ 604684 w 2000121"/>
              <a:gd name="connsiteY10" fmla="*/ 1312812 h 2407644"/>
              <a:gd name="connsiteX11" fmla="*/ 471948 w 2000121"/>
              <a:gd name="connsiteY11" fmla="*/ 1563535 h 2407644"/>
              <a:gd name="connsiteX12" fmla="*/ 383458 w 2000121"/>
              <a:gd name="connsiteY12" fmla="*/ 1770012 h 2407644"/>
              <a:gd name="connsiteX13" fmla="*/ 103239 w 2000121"/>
              <a:gd name="connsiteY13" fmla="*/ 2109225 h 2407644"/>
              <a:gd name="connsiteX14" fmla="*/ 368710 w 2000121"/>
              <a:gd name="connsiteY14" fmla="*/ 2404193 h 2407644"/>
              <a:gd name="connsiteX15" fmla="*/ 722671 w 2000121"/>
              <a:gd name="connsiteY15" fmla="*/ 2271457 h 2407644"/>
              <a:gd name="connsiteX16" fmla="*/ 929148 w 2000121"/>
              <a:gd name="connsiteY16" fmla="*/ 2286206 h 2407644"/>
              <a:gd name="connsiteX17" fmla="*/ 929148 w 2000121"/>
              <a:gd name="connsiteY17" fmla="*/ 2286206 h 2407644"/>
              <a:gd name="connsiteX18" fmla="*/ 929148 w 2000121"/>
              <a:gd name="connsiteY18" fmla="*/ 2286206 h 240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00121" h="2407644">
                <a:moveTo>
                  <a:pt x="0" y="162438"/>
                </a:moveTo>
                <a:cubicBezTo>
                  <a:pt x="173294" y="78864"/>
                  <a:pt x="346588" y="-4710"/>
                  <a:pt x="442452" y="206"/>
                </a:cubicBezTo>
                <a:cubicBezTo>
                  <a:pt x="538316" y="5122"/>
                  <a:pt x="516194" y="115735"/>
                  <a:pt x="575187" y="191935"/>
                </a:cubicBezTo>
                <a:cubicBezTo>
                  <a:pt x="634180" y="268135"/>
                  <a:pt x="653845" y="440200"/>
                  <a:pt x="796413" y="457406"/>
                </a:cubicBezTo>
                <a:cubicBezTo>
                  <a:pt x="938981" y="474612"/>
                  <a:pt x="1258529" y="309923"/>
                  <a:pt x="1430593" y="295174"/>
                </a:cubicBezTo>
                <a:cubicBezTo>
                  <a:pt x="1602658" y="280426"/>
                  <a:pt x="1735394" y="329586"/>
                  <a:pt x="1828800" y="368915"/>
                </a:cubicBezTo>
                <a:cubicBezTo>
                  <a:pt x="1922206" y="408244"/>
                  <a:pt x="2032819" y="462322"/>
                  <a:pt x="1991032" y="531148"/>
                </a:cubicBezTo>
                <a:cubicBezTo>
                  <a:pt x="1949245" y="599974"/>
                  <a:pt x="1747684" y="730251"/>
                  <a:pt x="1578077" y="781870"/>
                </a:cubicBezTo>
                <a:cubicBezTo>
                  <a:pt x="1408471" y="833489"/>
                  <a:pt x="1118419" y="803993"/>
                  <a:pt x="973393" y="840864"/>
                </a:cubicBezTo>
                <a:cubicBezTo>
                  <a:pt x="828367" y="877735"/>
                  <a:pt x="769374" y="924438"/>
                  <a:pt x="707923" y="1003096"/>
                </a:cubicBezTo>
                <a:cubicBezTo>
                  <a:pt x="646472" y="1081754"/>
                  <a:pt x="644013" y="1219406"/>
                  <a:pt x="604684" y="1312812"/>
                </a:cubicBezTo>
                <a:cubicBezTo>
                  <a:pt x="565355" y="1406218"/>
                  <a:pt x="508819" y="1487335"/>
                  <a:pt x="471948" y="1563535"/>
                </a:cubicBezTo>
                <a:cubicBezTo>
                  <a:pt x="435077" y="1639735"/>
                  <a:pt x="444909" y="1679064"/>
                  <a:pt x="383458" y="1770012"/>
                </a:cubicBezTo>
                <a:cubicBezTo>
                  <a:pt x="322007" y="1860960"/>
                  <a:pt x="105697" y="2003528"/>
                  <a:pt x="103239" y="2109225"/>
                </a:cubicBezTo>
                <a:cubicBezTo>
                  <a:pt x="100781" y="2214922"/>
                  <a:pt x="265471" y="2377154"/>
                  <a:pt x="368710" y="2404193"/>
                </a:cubicBezTo>
                <a:cubicBezTo>
                  <a:pt x="471949" y="2431232"/>
                  <a:pt x="629265" y="2291121"/>
                  <a:pt x="722671" y="2271457"/>
                </a:cubicBezTo>
                <a:cubicBezTo>
                  <a:pt x="816077" y="2251793"/>
                  <a:pt x="929148" y="2286206"/>
                  <a:pt x="929148" y="2286206"/>
                </a:cubicBezTo>
                <a:lnTo>
                  <a:pt x="929148" y="2286206"/>
                </a:lnTo>
                <a:lnTo>
                  <a:pt x="929148" y="2286206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23528" y="5517232"/>
            <a:ext cx="1410957" cy="395565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1716356" y="5715014"/>
            <a:ext cx="839420" cy="179453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652120" y="4509120"/>
            <a:ext cx="504056" cy="129562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537884" y="5715014"/>
            <a:ext cx="821918" cy="395565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3359802" y="5374559"/>
            <a:ext cx="1000061" cy="761625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359863" y="5359806"/>
            <a:ext cx="1796313" cy="44493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45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8</cp:revision>
  <dcterms:created xsi:type="dcterms:W3CDTF">2017-10-04T04:39:26Z</dcterms:created>
  <dcterms:modified xsi:type="dcterms:W3CDTF">2017-10-04T06:44:01Z</dcterms:modified>
</cp:coreProperties>
</file>