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5892"/>
    <a:srgbClr val="345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874"/>
          <a:stretch/>
        </p:blipFill>
        <p:spPr bwMode="auto">
          <a:xfrm>
            <a:off x="1" y="2708920"/>
            <a:ext cx="9144000" cy="120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68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5469" r="3222" b="59089"/>
          <a:stretch/>
        </p:blipFill>
        <p:spPr bwMode="auto">
          <a:xfrm>
            <a:off x="7832" y="836712"/>
            <a:ext cx="9136167" cy="462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04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4" t="43099" r="4263" b="5271"/>
          <a:stretch/>
        </p:blipFill>
        <p:spPr bwMode="auto">
          <a:xfrm>
            <a:off x="171029" y="-9896"/>
            <a:ext cx="8843016" cy="671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6838853" y="1780101"/>
            <a:ext cx="324813" cy="720080"/>
            <a:chOff x="6869584" y="1772816"/>
            <a:chExt cx="324813" cy="72008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6872919" y="5517232"/>
            <a:ext cx="324813" cy="720080"/>
            <a:chOff x="6869584" y="1772816"/>
            <a:chExt cx="324813" cy="72008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6849571" y="3717032"/>
            <a:ext cx="324813" cy="720080"/>
            <a:chOff x="6869584" y="1772816"/>
            <a:chExt cx="324813" cy="72008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Овал 13"/>
          <p:cNvSpPr/>
          <p:nvPr/>
        </p:nvSpPr>
        <p:spPr>
          <a:xfrm flipH="1" flipV="1">
            <a:off x="7953314" y="191563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H="1" flipV="1">
            <a:off x="8370570" y="191563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H="1" flipV="1">
            <a:off x="7850567" y="2307573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H="1" flipV="1">
            <a:off x="8167287" y="2312876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 flipV="1">
            <a:off x="8363318" y="4145082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H="1" flipV="1">
            <a:off x="7935861" y="4171325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H="1" flipV="1">
            <a:off x="8465937" y="378904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H="1" flipV="1">
            <a:off x="8138403" y="378904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 flipV="1">
            <a:off x="7817875" y="378904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 flipV="1">
            <a:off x="8128446" y="5823266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H="1" flipV="1">
            <a:off x="8387284" y="6044380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H="1" flipV="1">
            <a:off x="7840735" y="6048378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 flipV="1">
            <a:off x="8423293" y="5643246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 flipV="1">
            <a:off x="7835818" y="5643246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H="1" flipV="1">
            <a:off x="8469012" y="2312876"/>
            <a:ext cx="45719" cy="1080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32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9" t="6925" r="8124" b="59973"/>
          <a:stretch/>
        </p:blipFill>
        <p:spPr bwMode="auto">
          <a:xfrm>
            <a:off x="13910" y="779848"/>
            <a:ext cx="9022585" cy="465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7" t="11239" r="80390" b="83622"/>
          <a:stretch/>
        </p:blipFill>
        <p:spPr bwMode="auto">
          <a:xfrm>
            <a:off x="530941" y="1386347"/>
            <a:ext cx="781665" cy="7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7" t="11239" r="80390" b="83622"/>
          <a:stretch/>
        </p:blipFill>
        <p:spPr bwMode="auto">
          <a:xfrm>
            <a:off x="2145698" y="1371592"/>
            <a:ext cx="781665" cy="7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7" t="11239" r="80390" b="83622"/>
          <a:stretch/>
        </p:blipFill>
        <p:spPr bwMode="auto">
          <a:xfrm>
            <a:off x="2927363" y="1371591"/>
            <a:ext cx="781665" cy="7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7" t="11239" r="80390" b="83622"/>
          <a:stretch/>
        </p:blipFill>
        <p:spPr bwMode="auto">
          <a:xfrm>
            <a:off x="3709028" y="1386347"/>
            <a:ext cx="781665" cy="7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7" t="11239" r="80390" b="83622"/>
          <a:stretch/>
        </p:blipFill>
        <p:spPr bwMode="auto">
          <a:xfrm>
            <a:off x="1364033" y="1371596"/>
            <a:ext cx="781665" cy="7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17911" r="80438" b="76636"/>
          <a:stretch/>
        </p:blipFill>
        <p:spPr bwMode="auto">
          <a:xfrm>
            <a:off x="3746944" y="2340095"/>
            <a:ext cx="781666" cy="76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17911" r="80438" b="76636"/>
          <a:stretch/>
        </p:blipFill>
        <p:spPr bwMode="auto">
          <a:xfrm>
            <a:off x="2965278" y="2320448"/>
            <a:ext cx="781666" cy="76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17911" r="80438" b="76636"/>
          <a:stretch/>
        </p:blipFill>
        <p:spPr bwMode="auto">
          <a:xfrm>
            <a:off x="2145698" y="2320447"/>
            <a:ext cx="781666" cy="76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23259" r="80438" b="70345"/>
          <a:stretch/>
        </p:blipFill>
        <p:spPr bwMode="auto">
          <a:xfrm>
            <a:off x="2920841" y="3055392"/>
            <a:ext cx="781666" cy="89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9" t="23259" r="80438" b="70345"/>
          <a:stretch/>
        </p:blipFill>
        <p:spPr bwMode="auto">
          <a:xfrm>
            <a:off x="3666932" y="3085327"/>
            <a:ext cx="781666" cy="89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7" t="29969" r="81956" b="63216"/>
          <a:stretch/>
        </p:blipFill>
        <p:spPr bwMode="auto">
          <a:xfrm>
            <a:off x="3923926" y="4031262"/>
            <a:ext cx="604684" cy="95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7" t="29969" r="81956" b="63216"/>
          <a:stretch/>
        </p:blipFill>
        <p:spPr bwMode="auto">
          <a:xfrm>
            <a:off x="3305154" y="4031262"/>
            <a:ext cx="604684" cy="95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6485080" y="1600366"/>
            <a:ext cx="324813" cy="820521"/>
            <a:chOff x="6869584" y="1772816"/>
            <a:chExt cx="324813" cy="72008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6449619" y="3505218"/>
            <a:ext cx="379378" cy="788924"/>
            <a:chOff x="6869584" y="1772816"/>
            <a:chExt cx="324813" cy="720080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>
            <a:off x="6491752" y="4520873"/>
            <a:ext cx="379378" cy="788924"/>
            <a:chOff x="6869584" y="1772816"/>
            <a:chExt cx="324813" cy="720080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6483960" y="2564904"/>
            <a:ext cx="379378" cy="788924"/>
            <a:chOff x="6869584" y="1772816"/>
            <a:chExt cx="324813" cy="720080"/>
          </a:xfrm>
        </p:grpSpPr>
        <p:cxnSp>
          <p:nvCxnSpPr>
            <p:cNvPr id="53" name="Прямая соединительная линия 5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5580112" y="1624821"/>
            <a:ext cx="371663" cy="720000"/>
            <a:chOff x="8594209" y="2924944"/>
            <a:chExt cx="371663" cy="792000"/>
          </a:xfrm>
        </p:grpSpPr>
        <p:cxnSp>
          <p:nvCxnSpPr>
            <p:cNvPr id="59" name="Прямая соединительная линия 58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Группа 61"/>
          <p:cNvGrpSpPr/>
          <p:nvPr/>
        </p:nvGrpSpPr>
        <p:grpSpPr>
          <a:xfrm>
            <a:off x="5615441" y="3550393"/>
            <a:ext cx="395019" cy="720080"/>
            <a:chOff x="7761521" y="5661248"/>
            <a:chExt cx="395019" cy="720080"/>
          </a:xfrm>
        </p:grpSpPr>
        <p:cxnSp>
          <p:nvCxnSpPr>
            <p:cNvPr id="63" name="Прямая соединительная линия 62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5608394" y="2597186"/>
            <a:ext cx="378710" cy="717350"/>
            <a:chOff x="6876256" y="1556791"/>
            <a:chExt cx="324000" cy="660894"/>
          </a:xfrm>
        </p:grpSpPr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5615441" y="4510585"/>
            <a:ext cx="360000" cy="720001"/>
            <a:chOff x="1663013" y="3561572"/>
            <a:chExt cx="360000" cy="720001"/>
          </a:xfrm>
        </p:grpSpPr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092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7" t="41769" r="5967" b="23168"/>
          <a:stretch/>
        </p:blipFill>
        <p:spPr bwMode="auto">
          <a:xfrm>
            <a:off x="33842" y="764704"/>
            <a:ext cx="907971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434313" y="4550714"/>
            <a:ext cx="1701016" cy="404744"/>
            <a:chOff x="4434313" y="4550714"/>
            <a:chExt cx="1701016" cy="404744"/>
          </a:xfrm>
        </p:grpSpPr>
        <p:cxnSp>
          <p:nvCxnSpPr>
            <p:cNvPr id="3" name="Прямая со стрелкой 2"/>
            <p:cNvCxnSpPr/>
            <p:nvPr/>
          </p:nvCxnSpPr>
          <p:spPr>
            <a:xfrm>
              <a:off x="5970466" y="4753086"/>
              <a:ext cx="164863" cy="2023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олилиния 8"/>
            <p:cNvSpPr/>
            <p:nvPr/>
          </p:nvSpPr>
          <p:spPr>
            <a:xfrm>
              <a:off x="4434313" y="4550714"/>
              <a:ext cx="1654657" cy="404744"/>
            </a:xfrm>
            <a:custGeom>
              <a:avLst/>
              <a:gdLst>
                <a:gd name="connsiteX0" fmla="*/ 2838 w 1654657"/>
                <a:gd name="connsiteY0" fmla="*/ 404744 h 404744"/>
                <a:gd name="connsiteX1" fmla="*/ 47083 w 1654657"/>
                <a:gd name="connsiteY1" fmla="*/ 139273 h 404744"/>
                <a:gd name="connsiteX2" fmla="*/ 327302 w 1654657"/>
                <a:gd name="connsiteY2" fmla="*/ 36034 h 404744"/>
                <a:gd name="connsiteX3" fmla="*/ 769754 w 1654657"/>
                <a:gd name="connsiteY3" fmla="*/ 6538 h 404744"/>
                <a:gd name="connsiteX4" fmla="*/ 1123715 w 1654657"/>
                <a:gd name="connsiteY4" fmla="*/ 6538 h 404744"/>
                <a:gd name="connsiteX5" fmla="*/ 1389186 w 1654657"/>
                <a:gd name="connsiteY5" fmla="*/ 36034 h 404744"/>
                <a:gd name="connsiteX6" fmla="*/ 1654657 w 1654657"/>
                <a:gd name="connsiteY6" fmla="*/ 375247 h 404744"/>
                <a:gd name="connsiteX7" fmla="*/ 1654657 w 1654657"/>
                <a:gd name="connsiteY7" fmla="*/ 375247 h 40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4657" h="404744">
                  <a:moveTo>
                    <a:pt x="2838" y="404744"/>
                  </a:moveTo>
                  <a:cubicBezTo>
                    <a:pt x="-2078" y="302734"/>
                    <a:pt x="-6994" y="200725"/>
                    <a:pt x="47083" y="139273"/>
                  </a:cubicBezTo>
                  <a:cubicBezTo>
                    <a:pt x="101160" y="77821"/>
                    <a:pt x="206857" y="58156"/>
                    <a:pt x="327302" y="36034"/>
                  </a:cubicBezTo>
                  <a:cubicBezTo>
                    <a:pt x="447747" y="13912"/>
                    <a:pt x="637019" y="11454"/>
                    <a:pt x="769754" y="6538"/>
                  </a:cubicBezTo>
                  <a:cubicBezTo>
                    <a:pt x="902489" y="1622"/>
                    <a:pt x="1020476" y="1622"/>
                    <a:pt x="1123715" y="6538"/>
                  </a:cubicBezTo>
                  <a:cubicBezTo>
                    <a:pt x="1226954" y="11454"/>
                    <a:pt x="1300696" y="-25417"/>
                    <a:pt x="1389186" y="36034"/>
                  </a:cubicBezTo>
                  <a:cubicBezTo>
                    <a:pt x="1477676" y="97485"/>
                    <a:pt x="1654657" y="375247"/>
                    <a:pt x="1654657" y="375247"/>
                  </a:cubicBezTo>
                  <a:lnTo>
                    <a:pt x="1654657" y="375247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811462" y="3284984"/>
            <a:ext cx="3323867" cy="475855"/>
            <a:chOff x="2811462" y="3284984"/>
            <a:chExt cx="3323867" cy="475855"/>
          </a:xfrm>
        </p:grpSpPr>
        <p:sp>
          <p:nvSpPr>
            <p:cNvPr id="6" name="Полилиния 5"/>
            <p:cNvSpPr/>
            <p:nvPr/>
          </p:nvSpPr>
          <p:spPr>
            <a:xfrm>
              <a:off x="2811462" y="3284984"/>
              <a:ext cx="3323867" cy="475855"/>
            </a:xfrm>
            <a:custGeom>
              <a:avLst/>
              <a:gdLst>
                <a:gd name="connsiteX0" fmla="*/ 5480 w 3323867"/>
                <a:gd name="connsiteY0" fmla="*/ 239263 h 254012"/>
                <a:gd name="connsiteX1" fmla="*/ 64473 w 3323867"/>
                <a:gd name="connsiteY1" fmla="*/ 62283 h 254012"/>
                <a:gd name="connsiteX2" fmla="*/ 462680 w 3323867"/>
                <a:gd name="connsiteY2" fmla="*/ 18038 h 254012"/>
                <a:gd name="connsiteX3" fmla="*/ 1023119 w 3323867"/>
                <a:gd name="connsiteY3" fmla="*/ 32786 h 254012"/>
                <a:gd name="connsiteX4" fmla="*/ 2453712 w 3323867"/>
                <a:gd name="connsiteY4" fmla="*/ 18038 h 254012"/>
                <a:gd name="connsiteX5" fmla="*/ 2940409 w 3323867"/>
                <a:gd name="connsiteY5" fmla="*/ 18038 h 254012"/>
                <a:gd name="connsiteX6" fmla="*/ 3323867 w 3323867"/>
                <a:gd name="connsiteY6" fmla="*/ 254012 h 254012"/>
                <a:gd name="connsiteX7" fmla="*/ 3323867 w 3323867"/>
                <a:gd name="connsiteY7" fmla="*/ 254012 h 254012"/>
                <a:gd name="connsiteX8" fmla="*/ 3323867 w 3323867"/>
                <a:gd name="connsiteY8" fmla="*/ 254012 h 25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3867" h="254012">
                  <a:moveTo>
                    <a:pt x="5480" y="239263"/>
                  </a:moveTo>
                  <a:cubicBezTo>
                    <a:pt x="-3124" y="169208"/>
                    <a:pt x="-11727" y="99154"/>
                    <a:pt x="64473" y="62283"/>
                  </a:cubicBezTo>
                  <a:cubicBezTo>
                    <a:pt x="140673" y="25412"/>
                    <a:pt x="302906" y="22954"/>
                    <a:pt x="462680" y="18038"/>
                  </a:cubicBezTo>
                  <a:cubicBezTo>
                    <a:pt x="622454" y="13122"/>
                    <a:pt x="691280" y="32786"/>
                    <a:pt x="1023119" y="32786"/>
                  </a:cubicBezTo>
                  <a:cubicBezTo>
                    <a:pt x="1354958" y="32786"/>
                    <a:pt x="2453712" y="18038"/>
                    <a:pt x="2453712" y="18038"/>
                  </a:cubicBezTo>
                  <a:cubicBezTo>
                    <a:pt x="2773260" y="15580"/>
                    <a:pt x="2795383" y="-21291"/>
                    <a:pt x="2940409" y="18038"/>
                  </a:cubicBezTo>
                  <a:cubicBezTo>
                    <a:pt x="3085435" y="57367"/>
                    <a:pt x="3323867" y="254012"/>
                    <a:pt x="3323867" y="254012"/>
                  </a:cubicBezTo>
                  <a:lnTo>
                    <a:pt x="3323867" y="254012"/>
                  </a:lnTo>
                  <a:lnTo>
                    <a:pt x="3323867" y="25401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5970466" y="3522911"/>
              <a:ext cx="164863" cy="2379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4451692" y="2060848"/>
            <a:ext cx="1683637" cy="495400"/>
            <a:chOff x="4451692" y="2060848"/>
            <a:chExt cx="1683637" cy="495400"/>
          </a:xfrm>
        </p:grpSpPr>
        <p:sp>
          <p:nvSpPr>
            <p:cNvPr id="5" name="Полилиния 4"/>
            <p:cNvSpPr/>
            <p:nvPr/>
          </p:nvSpPr>
          <p:spPr>
            <a:xfrm>
              <a:off x="4451692" y="2060848"/>
              <a:ext cx="1683637" cy="426106"/>
            </a:xfrm>
            <a:custGeom>
              <a:avLst/>
              <a:gdLst>
                <a:gd name="connsiteX0" fmla="*/ 1683637 w 1683637"/>
                <a:gd name="connsiteY0" fmla="*/ 430658 h 533897"/>
                <a:gd name="connsiteX1" fmla="*/ 1477160 w 1683637"/>
                <a:gd name="connsiteY1" fmla="*/ 76697 h 533897"/>
                <a:gd name="connsiteX2" fmla="*/ 444773 w 1683637"/>
                <a:gd name="connsiteY2" fmla="*/ 2955 h 533897"/>
                <a:gd name="connsiteX3" fmla="*/ 76063 w 1683637"/>
                <a:gd name="connsiteY3" fmla="*/ 135690 h 533897"/>
                <a:gd name="connsiteX4" fmla="*/ 2321 w 1683637"/>
                <a:gd name="connsiteY4" fmla="*/ 445406 h 533897"/>
                <a:gd name="connsiteX5" fmla="*/ 17069 w 1683637"/>
                <a:gd name="connsiteY5" fmla="*/ 533897 h 533897"/>
                <a:gd name="connsiteX6" fmla="*/ 17069 w 1683637"/>
                <a:gd name="connsiteY6" fmla="*/ 533897 h 533897"/>
                <a:gd name="connsiteX7" fmla="*/ 31818 w 1683637"/>
                <a:gd name="connsiteY7" fmla="*/ 474903 h 533897"/>
                <a:gd name="connsiteX8" fmla="*/ 31818 w 1683637"/>
                <a:gd name="connsiteY8" fmla="*/ 474903 h 533897"/>
                <a:gd name="connsiteX9" fmla="*/ 31818 w 1683637"/>
                <a:gd name="connsiteY9" fmla="*/ 430658 h 533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3637" h="533897">
                  <a:moveTo>
                    <a:pt x="1683637" y="430658"/>
                  </a:moveTo>
                  <a:cubicBezTo>
                    <a:pt x="1683637" y="289319"/>
                    <a:pt x="1683637" y="147981"/>
                    <a:pt x="1477160" y="76697"/>
                  </a:cubicBezTo>
                  <a:cubicBezTo>
                    <a:pt x="1270683" y="5413"/>
                    <a:pt x="678289" y="-6877"/>
                    <a:pt x="444773" y="2955"/>
                  </a:cubicBezTo>
                  <a:cubicBezTo>
                    <a:pt x="211257" y="12787"/>
                    <a:pt x="149805" y="61948"/>
                    <a:pt x="76063" y="135690"/>
                  </a:cubicBezTo>
                  <a:cubicBezTo>
                    <a:pt x="2321" y="209432"/>
                    <a:pt x="12153" y="379038"/>
                    <a:pt x="2321" y="445406"/>
                  </a:cubicBezTo>
                  <a:cubicBezTo>
                    <a:pt x="-7511" y="511774"/>
                    <a:pt x="17069" y="533897"/>
                    <a:pt x="17069" y="533897"/>
                  </a:cubicBezTo>
                  <a:lnTo>
                    <a:pt x="17069" y="533897"/>
                  </a:lnTo>
                  <a:lnTo>
                    <a:pt x="31818" y="474903"/>
                  </a:lnTo>
                  <a:lnTo>
                    <a:pt x="31818" y="474903"/>
                  </a:lnTo>
                  <a:lnTo>
                    <a:pt x="31818" y="43065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4451692" y="2273901"/>
              <a:ext cx="21704" cy="28234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8532440" y="2197573"/>
            <a:ext cx="378710" cy="717350"/>
            <a:chOff x="6876256" y="1556791"/>
            <a:chExt cx="324000" cy="66089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8549650" y="3366377"/>
            <a:ext cx="379378" cy="788924"/>
            <a:chOff x="6869584" y="1772816"/>
            <a:chExt cx="324813" cy="720080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8557443" y="4578058"/>
            <a:ext cx="379378" cy="788924"/>
            <a:chOff x="6869584" y="1772816"/>
            <a:chExt cx="324813" cy="720080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140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ya\Desktop\математика задания\мат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8" t="80316" r="4874" b="3786"/>
          <a:stretch/>
        </p:blipFill>
        <p:spPr bwMode="auto">
          <a:xfrm>
            <a:off x="182960" y="1819276"/>
            <a:ext cx="8937642" cy="213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23528" y="2888014"/>
            <a:ext cx="360040" cy="0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966977" y="2923853"/>
            <a:ext cx="0" cy="722261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808076" y="3657948"/>
            <a:ext cx="360040" cy="0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808076" y="3284984"/>
            <a:ext cx="360040" cy="0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043608" y="2903366"/>
            <a:ext cx="0" cy="393024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80632" y="3284984"/>
            <a:ext cx="2936" cy="372964"/>
          </a:xfrm>
          <a:prstGeom prst="line">
            <a:avLst/>
          </a:prstGeom>
          <a:ln w="28575">
            <a:solidFill>
              <a:srgbClr val="725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Группа 13"/>
          <p:cNvGrpSpPr/>
          <p:nvPr/>
        </p:nvGrpSpPr>
        <p:grpSpPr>
          <a:xfrm>
            <a:off x="3347864" y="2934831"/>
            <a:ext cx="324813" cy="723118"/>
            <a:chOff x="6869584" y="1772816"/>
            <a:chExt cx="324813" cy="72008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7926102" y="2939021"/>
            <a:ext cx="324813" cy="723118"/>
            <a:chOff x="6869584" y="1772816"/>
            <a:chExt cx="324813" cy="72008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6339235" y="2923853"/>
            <a:ext cx="396000" cy="753326"/>
            <a:chOff x="6869584" y="1772816"/>
            <a:chExt cx="324813" cy="720080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4860032" y="2906451"/>
            <a:ext cx="324813" cy="723118"/>
            <a:chOff x="6869584" y="1772816"/>
            <a:chExt cx="324813" cy="72008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4078525" y="2872015"/>
            <a:ext cx="371663" cy="774125"/>
            <a:chOff x="8594209" y="2924944"/>
            <a:chExt cx="371663" cy="792000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5606853" y="2906451"/>
            <a:ext cx="371663" cy="774125"/>
            <a:chOff x="8594209" y="2924944"/>
            <a:chExt cx="371663" cy="792000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8614687" y="2912382"/>
            <a:ext cx="371663" cy="774125"/>
            <a:chOff x="8594209" y="2924944"/>
            <a:chExt cx="371663" cy="792000"/>
          </a:xfrm>
        </p:grpSpPr>
        <p:cxnSp>
          <p:nvCxnSpPr>
            <p:cNvPr id="53" name="Прямая соединительная линия 52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7164288" y="2903054"/>
            <a:ext cx="371663" cy="774125"/>
            <a:chOff x="8594209" y="2924944"/>
            <a:chExt cx="371663" cy="792000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333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5</cp:revision>
  <dcterms:created xsi:type="dcterms:W3CDTF">2017-10-04T06:04:25Z</dcterms:created>
  <dcterms:modified xsi:type="dcterms:W3CDTF">2017-10-04T07:15:06Z</dcterms:modified>
</cp:coreProperties>
</file>