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85"/>
          <a:stretch/>
        </p:blipFill>
        <p:spPr bwMode="auto">
          <a:xfrm>
            <a:off x="-35556" y="1844824"/>
            <a:ext cx="9179556" cy="113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9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7" b="37353"/>
          <a:stretch/>
        </p:blipFill>
        <p:spPr bwMode="auto">
          <a:xfrm>
            <a:off x="-1" y="91397"/>
            <a:ext cx="8964489" cy="664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508104" y="2105456"/>
            <a:ext cx="324813" cy="648000"/>
            <a:chOff x="6869584" y="1772816"/>
            <a:chExt cx="324813" cy="72008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6932212" y="4005064"/>
            <a:ext cx="324813" cy="648000"/>
            <a:chOff x="6869584" y="1772816"/>
            <a:chExt cx="324813" cy="72008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5486969" y="5891749"/>
            <a:ext cx="324813" cy="648000"/>
            <a:chOff x="6869584" y="1772816"/>
            <a:chExt cx="324813" cy="72008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6206209" y="2109210"/>
            <a:ext cx="324000" cy="658721"/>
            <a:chOff x="7761521" y="5661248"/>
            <a:chExt cx="395019" cy="72008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6895103" y="5926661"/>
            <a:ext cx="324000" cy="658721"/>
            <a:chOff x="7761521" y="5661248"/>
            <a:chExt cx="395019" cy="720080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5515692" y="3987064"/>
            <a:ext cx="324000" cy="684000"/>
            <a:chOff x="8594209" y="2924944"/>
            <a:chExt cx="371663" cy="792000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6895253" y="2109210"/>
            <a:ext cx="324000" cy="612000"/>
            <a:chOff x="6876256" y="1556791"/>
            <a:chExt cx="324000" cy="660894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6876256" y="1880791"/>
              <a:ext cx="2771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6225366" y="5927940"/>
            <a:ext cx="324000" cy="612000"/>
            <a:chOff x="6876256" y="1556791"/>
            <a:chExt cx="324000" cy="660894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6876256" y="1880791"/>
              <a:ext cx="2771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6225366" y="4009279"/>
            <a:ext cx="308582" cy="661785"/>
            <a:chOff x="1663013" y="3561572"/>
            <a:chExt cx="360000" cy="720001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1663013" y="3561572"/>
              <a:ext cx="36000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2023013" y="3599572"/>
              <a:ext cx="0" cy="682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1" name="Группа 1030"/>
          <p:cNvGrpSpPr/>
          <p:nvPr/>
        </p:nvGrpSpPr>
        <p:grpSpPr>
          <a:xfrm>
            <a:off x="5973097" y="5013176"/>
            <a:ext cx="2168013" cy="517469"/>
            <a:chOff x="5973097" y="5013176"/>
            <a:chExt cx="2168013" cy="517469"/>
          </a:xfrm>
        </p:grpSpPr>
        <p:sp>
          <p:nvSpPr>
            <p:cNvPr id="51" name="Полилиния 50"/>
            <p:cNvSpPr/>
            <p:nvPr/>
          </p:nvSpPr>
          <p:spPr>
            <a:xfrm>
              <a:off x="5973097" y="5013176"/>
              <a:ext cx="2168013" cy="517469"/>
            </a:xfrm>
            <a:custGeom>
              <a:avLst/>
              <a:gdLst>
                <a:gd name="connsiteX0" fmla="*/ 2168013 w 2168013"/>
                <a:gd name="connsiteY0" fmla="*/ 353962 h 412955"/>
                <a:gd name="connsiteX1" fmla="*/ 2005780 w 2168013"/>
                <a:gd name="connsiteY1" fmla="*/ 132736 h 412955"/>
                <a:gd name="connsiteX2" fmla="*/ 1519084 w 2168013"/>
                <a:gd name="connsiteY2" fmla="*/ 44245 h 412955"/>
                <a:gd name="connsiteX3" fmla="*/ 973393 w 2168013"/>
                <a:gd name="connsiteY3" fmla="*/ 0 h 412955"/>
                <a:gd name="connsiteX4" fmla="*/ 516193 w 2168013"/>
                <a:gd name="connsiteY4" fmla="*/ 44245 h 412955"/>
                <a:gd name="connsiteX5" fmla="*/ 221226 w 2168013"/>
                <a:gd name="connsiteY5" fmla="*/ 73742 h 412955"/>
                <a:gd name="connsiteX6" fmla="*/ 88490 w 2168013"/>
                <a:gd name="connsiteY6" fmla="*/ 132736 h 412955"/>
                <a:gd name="connsiteX7" fmla="*/ 0 w 2168013"/>
                <a:gd name="connsiteY7" fmla="*/ 412955 h 41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8013" h="412955">
                  <a:moveTo>
                    <a:pt x="2168013" y="353962"/>
                  </a:moveTo>
                  <a:cubicBezTo>
                    <a:pt x="2140974" y="269158"/>
                    <a:pt x="2113935" y="184355"/>
                    <a:pt x="2005780" y="132736"/>
                  </a:cubicBezTo>
                  <a:cubicBezTo>
                    <a:pt x="1897625" y="81116"/>
                    <a:pt x="1691148" y="66368"/>
                    <a:pt x="1519084" y="44245"/>
                  </a:cubicBezTo>
                  <a:cubicBezTo>
                    <a:pt x="1347020" y="22122"/>
                    <a:pt x="1140541" y="0"/>
                    <a:pt x="973393" y="0"/>
                  </a:cubicBezTo>
                  <a:cubicBezTo>
                    <a:pt x="806245" y="0"/>
                    <a:pt x="516193" y="44245"/>
                    <a:pt x="516193" y="44245"/>
                  </a:cubicBezTo>
                  <a:cubicBezTo>
                    <a:pt x="390832" y="56535"/>
                    <a:pt x="292510" y="58994"/>
                    <a:pt x="221226" y="73742"/>
                  </a:cubicBezTo>
                  <a:cubicBezTo>
                    <a:pt x="149942" y="88490"/>
                    <a:pt x="125361" y="76201"/>
                    <a:pt x="88490" y="132736"/>
                  </a:cubicBezTo>
                  <a:cubicBezTo>
                    <a:pt x="51619" y="189271"/>
                    <a:pt x="25809" y="301113"/>
                    <a:pt x="0" y="41295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3" name="Прямая со стрелкой 52"/>
            <p:cNvCxnSpPr>
              <a:stCxn id="51" idx="6"/>
              <a:endCxn id="51" idx="7"/>
            </p:cNvCxnSpPr>
            <p:nvPr/>
          </p:nvCxnSpPr>
          <p:spPr>
            <a:xfrm flipH="1">
              <a:off x="5973097" y="5179506"/>
              <a:ext cx="88490" cy="35113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Группа 60"/>
          <p:cNvGrpSpPr/>
          <p:nvPr/>
        </p:nvGrpSpPr>
        <p:grpSpPr>
          <a:xfrm>
            <a:off x="7418439" y="3140968"/>
            <a:ext cx="722671" cy="472387"/>
            <a:chOff x="7418439" y="3140968"/>
            <a:chExt cx="722671" cy="472387"/>
          </a:xfrm>
        </p:grpSpPr>
        <p:sp>
          <p:nvSpPr>
            <p:cNvPr id="50" name="Полилиния 49"/>
            <p:cNvSpPr/>
            <p:nvPr/>
          </p:nvSpPr>
          <p:spPr>
            <a:xfrm>
              <a:off x="7418439" y="3140968"/>
              <a:ext cx="710281" cy="472387"/>
            </a:xfrm>
            <a:custGeom>
              <a:avLst/>
              <a:gdLst>
                <a:gd name="connsiteX0" fmla="*/ 0 w 710281"/>
                <a:gd name="connsiteY0" fmla="*/ 326448 h 326448"/>
                <a:gd name="connsiteX1" fmla="*/ 88490 w 710281"/>
                <a:gd name="connsiteY1" fmla="*/ 90474 h 326448"/>
                <a:gd name="connsiteX2" fmla="*/ 442451 w 710281"/>
                <a:gd name="connsiteY2" fmla="*/ 1983 h 326448"/>
                <a:gd name="connsiteX3" fmla="*/ 678426 w 710281"/>
                <a:gd name="connsiteY3" fmla="*/ 164216 h 326448"/>
                <a:gd name="connsiteX4" fmla="*/ 707922 w 710281"/>
                <a:gd name="connsiteY4" fmla="*/ 282203 h 326448"/>
                <a:gd name="connsiteX5" fmla="*/ 707922 w 710281"/>
                <a:gd name="connsiteY5" fmla="*/ 282203 h 32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281" h="326448">
                  <a:moveTo>
                    <a:pt x="0" y="326448"/>
                  </a:moveTo>
                  <a:cubicBezTo>
                    <a:pt x="7374" y="235500"/>
                    <a:pt x="14748" y="144552"/>
                    <a:pt x="88490" y="90474"/>
                  </a:cubicBezTo>
                  <a:cubicBezTo>
                    <a:pt x="162232" y="36396"/>
                    <a:pt x="344128" y="-10307"/>
                    <a:pt x="442451" y="1983"/>
                  </a:cubicBezTo>
                  <a:cubicBezTo>
                    <a:pt x="540774" y="14273"/>
                    <a:pt x="634181" y="117513"/>
                    <a:pt x="678426" y="164216"/>
                  </a:cubicBezTo>
                  <a:cubicBezTo>
                    <a:pt x="722671" y="210919"/>
                    <a:pt x="707922" y="282203"/>
                    <a:pt x="707922" y="282203"/>
                  </a:cubicBezTo>
                  <a:lnTo>
                    <a:pt x="707922" y="282203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 стрелкой 55"/>
            <p:cNvCxnSpPr/>
            <p:nvPr/>
          </p:nvCxnSpPr>
          <p:spPr>
            <a:xfrm>
              <a:off x="8033098" y="3286907"/>
              <a:ext cx="108012" cy="3264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Группа 61"/>
          <p:cNvGrpSpPr/>
          <p:nvPr/>
        </p:nvGrpSpPr>
        <p:grpSpPr>
          <a:xfrm>
            <a:off x="6695768" y="1276385"/>
            <a:ext cx="1445342" cy="442904"/>
            <a:chOff x="6695768" y="1276385"/>
            <a:chExt cx="1445342" cy="442904"/>
          </a:xfrm>
        </p:grpSpPr>
        <p:sp>
          <p:nvSpPr>
            <p:cNvPr id="49" name="Полилиния 48"/>
            <p:cNvSpPr/>
            <p:nvPr/>
          </p:nvSpPr>
          <p:spPr>
            <a:xfrm>
              <a:off x="6695768" y="1276385"/>
              <a:ext cx="1445342" cy="434428"/>
            </a:xfrm>
            <a:custGeom>
              <a:avLst/>
              <a:gdLst>
                <a:gd name="connsiteX0" fmla="*/ 1445342 w 1445342"/>
                <a:gd name="connsiteY0" fmla="*/ 390183 h 434428"/>
                <a:gd name="connsiteX1" fmla="*/ 1415845 w 1445342"/>
                <a:gd name="connsiteY1" fmla="*/ 272196 h 434428"/>
                <a:gd name="connsiteX2" fmla="*/ 1283109 w 1445342"/>
                <a:gd name="connsiteY2" fmla="*/ 80467 h 434428"/>
                <a:gd name="connsiteX3" fmla="*/ 943897 w 1445342"/>
                <a:gd name="connsiteY3" fmla="*/ 6725 h 434428"/>
                <a:gd name="connsiteX4" fmla="*/ 589935 w 1445342"/>
                <a:gd name="connsiteY4" fmla="*/ 6725 h 434428"/>
                <a:gd name="connsiteX5" fmla="*/ 324464 w 1445342"/>
                <a:gd name="connsiteY5" fmla="*/ 36221 h 434428"/>
                <a:gd name="connsiteX6" fmla="*/ 58993 w 1445342"/>
                <a:gd name="connsiteY6" fmla="*/ 139460 h 434428"/>
                <a:gd name="connsiteX7" fmla="*/ 0 w 1445342"/>
                <a:gd name="connsiteY7" fmla="*/ 434428 h 434428"/>
                <a:gd name="connsiteX8" fmla="*/ 0 w 1445342"/>
                <a:gd name="connsiteY8" fmla="*/ 434428 h 434428"/>
                <a:gd name="connsiteX9" fmla="*/ 0 w 1445342"/>
                <a:gd name="connsiteY9" fmla="*/ 434428 h 434428"/>
                <a:gd name="connsiteX10" fmla="*/ 0 w 1445342"/>
                <a:gd name="connsiteY10" fmla="*/ 434428 h 43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5342" h="434428">
                  <a:moveTo>
                    <a:pt x="1445342" y="390183"/>
                  </a:moveTo>
                  <a:cubicBezTo>
                    <a:pt x="1444113" y="356999"/>
                    <a:pt x="1442884" y="323815"/>
                    <a:pt x="1415845" y="272196"/>
                  </a:cubicBezTo>
                  <a:cubicBezTo>
                    <a:pt x="1388806" y="220577"/>
                    <a:pt x="1361767" y="124712"/>
                    <a:pt x="1283109" y="80467"/>
                  </a:cubicBezTo>
                  <a:cubicBezTo>
                    <a:pt x="1204451" y="36222"/>
                    <a:pt x="1059426" y="19015"/>
                    <a:pt x="943897" y="6725"/>
                  </a:cubicBezTo>
                  <a:cubicBezTo>
                    <a:pt x="828368" y="-5565"/>
                    <a:pt x="693174" y="1809"/>
                    <a:pt x="589935" y="6725"/>
                  </a:cubicBezTo>
                  <a:cubicBezTo>
                    <a:pt x="486696" y="11641"/>
                    <a:pt x="412954" y="14098"/>
                    <a:pt x="324464" y="36221"/>
                  </a:cubicBezTo>
                  <a:cubicBezTo>
                    <a:pt x="235974" y="58343"/>
                    <a:pt x="113070" y="73092"/>
                    <a:pt x="58993" y="139460"/>
                  </a:cubicBezTo>
                  <a:cubicBezTo>
                    <a:pt x="4916" y="205828"/>
                    <a:pt x="0" y="434428"/>
                    <a:pt x="0" y="434428"/>
                  </a:cubicBezTo>
                  <a:lnTo>
                    <a:pt x="0" y="434428"/>
                  </a:lnTo>
                  <a:lnTo>
                    <a:pt x="0" y="434428"/>
                  </a:lnTo>
                  <a:lnTo>
                    <a:pt x="0" y="43442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7" name="Прямая со стрелкой 56"/>
            <p:cNvCxnSpPr>
              <a:stCxn id="49" idx="6"/>
            </p:cNvCxnSpPr>
            <p:nvPr/>
          </p:nvCxnSpPr>
          <p:spPr>
            <a:xfrm flipH="1">
              <a:off x="6695768" y="1415845"/>
              <a:ext cx="58993" cy="30344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2" name="TextBox 1031"/>
          <p:cNvSpPr txBox="1"/>
          <p:nvPr/>
        </p:nvSpPr>
        <p:spPr>
          <a:xfrm>
            <a:off x="5854477" y="2070851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1033" name="TextBox 1032"/>
          <p:cNvSpPr txBox="1"/>
          <p:nvPr/>
        </p:nvSpPr>
        <p:spPr>
          <a:xfrm>
            <a:off x="6545857" y="208462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  <p:sp>
        <p:nvSpPr>
          <p:cNvPr id="1034" name="TextBox 1033"/>
          <p:cNvSpPr txBox="1"/>
          <p:nvPr/>
        </p:nvSpPr>
        <p:spPr>
          <a:xfrm>
            <a:off x="5856553" y="396850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1035" name="TextBox 1034"/>
          <p:cNvSpPr txBox="1"/>
          <p:nvPr/>
        </p:nvSpPr>
        <p:spPr>
          <a:xfrm>
            <a:off x="6518316" y="3992063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  <p:sp>
        <p:nvSpPr>
          <p:cNvPr id="1036" name="TextBox 1035"/>
          <p:cNvSpPr txBox="1"/>
          <p:nvPr/>
        </p:nvSpPr>
        <p:spPr>
          <a:xfrm>
            <a:off x="5883606" y="5831862"/>
            <a:ext cx="341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1037" name="TextBox 1036"/>
          <p:cNvSpPr txBox="1"/>
          <p:nvPr/>
        </p:nvSpPr>
        <p:spPr>
          <a:xfrm>
            <a:off x="6549366" y="587380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1322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" grpId="0"/>
      <p:bldP spid="1033" grpId="0"/>
      <p:bldP spid="1034" grpId="0"/>
      <p:bldP spid="1035" grpId="0"/>
      <p:bldP spid="1036" grpId="0"/>
      <p:bldP spid="10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97741" y="1012397"/>
            <a:ext cx="9050604" cy="4032448"/>
            <a:chOff x="97741" y="1012397"/>
            <a:chExt cx="9050604" cy="4032448"/>
          </a:xfrm>
        </p:grpSpPr>
        <p:pic>
          <p:nvPicPr>
            <p:cNvPr id="1026" name="Picture 2" descr="C:\Users\alya\Desktop\математика задания\мат 9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8" t="65522" r="5967" b="4625"/>
            <a:stretch/>
          </p:blipFill>
          <p:spPr bwMode="auto">
            <a:xfrm>
              <a:off x="97741" y="1012397"/>
              <a:ext cx="9050604" cy="4032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3" descr="C:\Users\alya\Desktop\яб 8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62" b="100000" l="351" r="97364">
                          <a14:foregroundMark x1="30580" y1="23221" x2="30580" y2="23221"/>
                          <a14:foregroundMark x1="28822" y1="22846" x2="28822" y2="22846"/>
                          <a14:foregroundMark x1="31107" y1="22472" x2="31107" y2="22472"/>
                          <a14:foregroundMark x1="18805" y1="28464" x2="18805" y2="28464"/>
                          <a14:foregroundMark x1="16520" y1="31648" x2="16520" y2="31648"/>
                          <a14:foregroundMark x1="16169" y1="31835" x2="15641" y2="33333"/>
                          <a14:foregroundMark x1="15114" y1="35019" x2="15114" y2="35019"/>
                          <a14:foregroundMark x1="14763" y1="35768" x2="14236" y2="36517"/>
                          <a14:foregroundMark x1="14236" y1="36517" x2="13533" y2="37640"/>
                          <a14:foregroundMark x1="13533" y1="37828" x2="13357" y2="39326"/>
                          <a14:foregroundMark x1="13357" y1="39888" x2="13357" y2="39888"/>
                          <a14:foregroundMark x1="17047" y1="30337" x2="17047" y2="30337"/>
                          <a14:foregroundMark x1="44815" y1="18165" x2="44815" y2="18165"/>
                          <a14:foregroundMark x1="49385" y1="18165" x2="49385" y2="18165"/>
                          <a14:foregroundMark x1="51142" y1="17416" x2="51142" y2="17416"/>
                          <a14:foregroundMark x1="51142" y1="17416" x2="53603" y2="17041"/>
                          <a14:foregroundMark x1="55009" y1="16854" x2="55009" y2="16854"/>
                          <a14:foregroundMark x1="57996" y1="17790" x2="57996" y2="17790"/>
                          <a14:foregroundMark x1="57118" y1="18165" x2="61336" y2="18165"/>
                          <a14:foregroundMark x1="61511" y1="18165" x2="61511" y2="18165"/>
                          <a14:foregroundMark x1="64675" y1="18352" x2="64675" y2="18352"/>
                          <a14:foregroundMark x1="68366" y1="18727" x2="68366" y2="18727"/>
                          <a14:foregroundMark x1="69244" y1="19850" x2="71178" y2="21161"/>
                          <a14:foregroundMark x1="75220" y1="22285" x2="75220" y2="22285"/>
                          <a14:foregroundMark x1="75220" y1="21723" x2="75220" y2="21723"/>
                          <a14:foregroundMark x1="72759" y1="21723" x2="72759" y2="21723"/>
                          <a14:foregroundMark x1="72232" y1="21161" x2="72232" y2="21161"/>
                          <a14:foregroundMark x1="47276" y1="17790" x2="47276" y2="17790"/>
                          <a14:foregroundMark x1="43058" y1="19101" x2="43058" y2="19101"/>
                          <a14:foregroundMark x1="56591" y1="18165" x2="56591" y2="18165"/>
                          <a14:foregroundMark x1="26889" y1="23970" x2="26889" y2="23970"/>
                          <a14:foregroundMark x1="25835" y1="24345" x2="24253" y2="24906"/>
                          <a14:foregroundMark x1="22496" y1="25281" x2="22496" y2="25281"/>
                          <a14:foregroundMark x1="21265" y1="26217" x2="21265" y2="26217"/>
                          <a14:foregroundMark x1="20387" y1="26779" x2="19508" y2="27341"/>
                          <a14:foregroundMark x1="19508" y1="27341" x2="19508" y2="27341"/>
                          <a14:foregroundMark x1="53603" y1="18165" x2="53603" y2="18165"/>
                          <a14:foregroundMark x1="66608" y1="19288" x2="66608" y2="19288"/>
                          <a14:foregroundMark x1="66608" y1="18352" x2="66608" y2="1835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0" t="9385" r="11177"/>
            <a:stretch/>
          </p:blipFill>
          <p:spPr bwMode="auto">
            <a:xfrm>
              <a:off x="4932040" y="3284984"/>
              <a:ext cx="472835" cy="494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3" descr="C:\Users\alya\Desktop\яб 8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62" b="100000" l="351" r="97364">
                          <a14:foregroundMark x1="30580" y1="23221" x2="30580" y2="23221"/>
                          <a14:foregroundMark x1="28822" y1="22846" x2="28822" y2="22846"/>
                          <a14:foregroundMark x1="31107" y1="22472" x2="31107" y2="22472"/>
                          <a14:foregroundMark x1="18805" y1="28464" x2="18805" y2="28464"/>
                          <a14:foregroundMark x1="16520" y1="31648" x2="16520" y2="31648"/>
                          <a14:foregroundMark x1="16169" y1="31835" x2="15641" y2="33333"/>
                          <a14:foregroundMark x1="15114" y1="35019" x2="15114" y2="35019"/>
                          <a14:foregroundMark x1="14763" y1="35768" x2="14236" y2="36517"/>
                          <a14:foregroundMark x1="14236" y1="36517" x2="13533" y2="37640"/>
                          <a14:foregroundMark x1="13533" y1="37828" x2="13357" y2="39326"/>
                          <a14:foregroundMark x1="13357" y1="39888" x2="13357" y2="39888"/>
                          <a14:foregroundMark x1="17047" y1="30337" x2="17047" y2="30337"/>
                          <a14:foregroundMark x1="44815" y1="18165" x2="44815" y2="18165"/>
                          <a14:foregroundMark x1="49385" y1="18165" x2="49385" y2="18165"/>
                          <a14:foregroundMark x1="51142" y1="17416" x2="51142" y2="17416"/>
                          <a14:foregroundMark x1="51142" y1="17416" x2="53603" y2="17041"/>
                          <a14:foregroundMark x1="55009" y1="16854" x2="55009" y2="16854"/>
                          <a14:foregroundMark x1="57996" y1="17790" x2="57996" y2="17790"/>
                          <a14:foregroundMark x1="57118" y1="18165" x2="61336" y2="18165"/>
                          <a14:foregroundMark x1="61511" y1="18165" x2="61511" y2="18165"/>
                          <a14:foregroundMark x1="64675" y1="18352" x2="64675" y2="18352"/>
                          <a14:foregroundMark x1="68366" y1="18727" x2="68366" y2="18727"/>
                          <a14:foregroundMark x1="69244" y1="19850" x2="71178" y2="21161"/>
                          <a14:foregroundMark x1="75220" y1="22285" x2="75220" y2="22285"/>
                          <a14:foregroundMark x1="75220" y1="21723" x2="75220" y2="21723"/>
                          <a14:foregroundMark x1="72759" y1="21723" x2="72759" y2="21723"/>
                          <a14:foregroundMark x1="72232" y1="21161" x2="72232" y2="21161"/>
                          <a14:foregroundMark x1="47276" y1="17790" x2="47276" y2="17790"/>
                          <a14:foregroundMark x1="43058" y1="19101" x2="43058" y2="19101"/>
                          <a14:foregroundMark x1="56591" y1="18165" x2="56591" y2="18165"/>
                          <a14:foregroundMark x1="26889" y1="23970" x2="26889" y2="23970"/>
                          <a14:foregroundMark x1="25835" y1="24345" x2="24253" y2="24906"/>
                          <a14:foregroundMark x1="22496" y1="25281" x2="22496" y2="25281"/>
                          <a14:foregroundMark x1="21265" y1="26217" x2="21265" y2="26217"/>
                          <a14:foregroundMark x1="20387" y1="26779" x2="19508" y2="27341"/>
                          <a14:foregroundMark x1="19508" y1="27341" x2="19508" y2="27341"/>
                          <a14:foregroundMark x1="53603" y1="18165" x2="53603" y2="18165"/>
                          <a14:foregroundMark x1="66608" y1="19288" x2="66608" y2="19288"/>
                          <a14:foregroundMark x1="66608" y1="18352" x2="66608" y2="1835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0" t="9385" r="11177"/>
            <a:stretch/>
          </p:blipFill>
          <p:spPr bwMode="auto">
            <a:xfrm>
              <a:off x="5404875" y="3779127"/>
              <a:ext cx="472835" cy="494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2" descr="C:\Users\alya\Desktop\яб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45385" y1="21831" x2="43846" y2="19718"/>
                          <a14:foregroundMark x1="42692" y1="14789" x2="43077" y2="11620"/>
                          <a14:foregroundMark x1="44231" y1="4930" x2="44231" y2="49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554" y="2367515"/>
              <a:ext cx="446625" cy="487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6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42391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79" y="3779127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92" y="3740480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47" y="3249491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94" y="3249491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318" y="2708008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527" y="2669649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000" y="2150235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5385" y1="21831" x2="43846" y2="19718"/>
                        <a14:foregroundMark x1="42692" y1="14789" x2="43077" y2="11620"/>
                        <a14:foregroundMark x1="44231" y1="4930" x2="44231" y2="4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619" y="2150235"/>
            <a:ext cx="446625" cy="48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5230147" y="2755348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5466565" y="2213865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4971199" y="2213865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3895660" y="3249491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4368495" y="2685593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3923928" y="2213864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4181067" y="3783171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3" descr="C:\Users\alya\Desktop\яб 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2" b="100000" l="351" r="97364">
                        <a14:foregroundMark x1="30580" y1="23221" x2="30580" y2="23221"/>
                        <a14:foregroundMark x1="28822" y1="22846" x2="28822" y2="22846"/>
                        <a14:foregroundMark x1="31107" y1="22472" x2="31107" y2="22472"/>
                        <a14:foregroundMark x1="18805" y1="28464" x2="18805" y2="28464"/>
                        <a14:foregroundMark x1="16520" y1="31648" x2="16520" y2="31648"/>
                        <a14:foregroundMark x1="16169" y1="31835" x2="15641" y2="33333"/>
                        <a14:foregroundMark x1="15114" y1="35019" x2="15114" y2="35019"/>
                        <a14:foregroundMark x1="14763" y1="35768" x2="14236" y2="36517"/>
                        <a14:foregroundMark x1="14236" y1="36517" x2="13533" y2="37640"/>
                        <a14:foregroundMark x1="13533" y1="37828" x2="13357" y2="39326"/>
                        <a14:foregroundMark x1="13357" y1="39888" x2="13357" y2="39888"/>
                        <a14:foregroundMark x1="17047" y1="30337" x2="17047" y2="30337"/>
                        <a14:foregroundMark x1="44815" y1="18165" x2="44815" y2="18165"/>
                        <a14:foregroundMark x1="49385" y1="18165" x2="49385" y2="18165"/>
                        <a14:foregroundMark x1="51142" y1="17416" x2="51142" y2="17416"/>
                        <a14:foregroundMark x1="51142" y1="17416" x2="53603" y2="17041"/>
                        <a14:foregroundMark x1="55009" y1="16854" x2="55009" y2="16854"/>
                        <a14:foregroundMark x1="57996" y1="17790" x2="57996" y2="17790"/>
                        <a14:foregroundMark x1="57118" y1="18165" x2="61336" y2="18165"/>
                        <a14:foregroundMark x1="61511" y1="18165" x2="61511" y2="18165"/>
                        <a14:foregroundMark x1="64675" y1="18352" x2="64675" y2="18352"/>
                        <a14:foregroundMark x1="68366" y1="18727" x2="68366" y2="18727"/>
                        <a14:foregroundMark x1="69244" y1="19850" x2="71178" y2="21161"/>
                        <a14:foregroundMark x1="75220" y1="22285" x2="75220" y2="22285"/>
                        <a14:foregroundMark x1="75220" y1="21723" x2="75220" y2="21723"/>
                        <a14:foregroundMark x1="72759" y1="21723" x2="72759" y2="21723"/>
                        <a14:foregroundMark x1="72232" y1="21161" x2="72232" y2="21161"/>
                        <a14:foregroundMark x1="47276" y1="17790" x2="47276" y2="17790"/>
                        <a14:foregroundMark x1="43058" y1="19101" x2="43058" y2="19101"/>
                        <a14:foregroundMark x1="56591" y1="18165" x2="56591" y2="18165"/>
                        <a14:foregroundMark x1="26889" y1="23970" x2="26889" y2="23970"/>
                        <a14:foregroundMark x1="25835" y1="24345" x2="24253" y2="24906"/>
                        <a14:foregroundMark x1="22496" y1="25281" x2="22496" y2="25281"/>
                        <a14:foregroundMark x1="21265" y1="26217" x2="21265" y2="26217"/>
                        <a14:foregroundMark x1="20387" y1="26779" x2="19508" y2="27341"/>
                        <a14:foregroundMark x1="19508" y1="27341" x2="19508" y2="27341"/>
                        <a14:foregroundMark x1="53603" y1="18165" x2="53603" y2="18165"/>
                        <a14:foregroundMark x1="66608" y1="19288" x2="66608" y2="19288"/>
                        <a14:foregroundMark x1="66608" y1="18352" x2="66608" y2="18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0" t="9385" r="11177"/>
          <a:stretch/>
        </p:blipFill>
        <p:spPr bwMode="auto">
          <a:xfrm>
            <a:off x="4417485" y="3277907"/>
            <a:ext cx="472835" cy="49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19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ya\Desktop\математика задания\мат 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" t="6225" r="4745" b="68836"/>
          <a:stretch/>
        </p:blipFill>
        <p:spPr bwMode="auto">
          <a:xfrm>
            <a:off x="35595" y="980728"/>
            <a:ext cx="8928893" cy="33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23528" y="2492896"/>
            <a:ext cx="792088" cy="13681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195736" y="3102497"/>
            <a:ext cx="576064" cy="7585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979712" y="2276872"/>
            <a:ext cx="792088" cy="825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351912" y="2342668"/>
            <a:ext cx="25291" cy="7598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721019" y="2276872"/>
            <a:ext cx="1656184" cy="807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696020" y="2276872"/>
            <a:ext cx="1036220" cy="7390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652120" y="3015892"/>
            <a:ext cx="2160240" cy="92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812360" y="3102497"/>
            <a:ext cx="576064" cy="836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15616" y="3861048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23528" y="2276872"/>
            <a:ext cx="165618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12968" y="2342668"/>
            <a:ext cx="570800" cy="9877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755043" y="2357594"/>
            <a:ext cx="684076" cy="11645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612798" y="2381161"/>
            <a:ext cx="733828" cy="12173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477676" y="2384884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314424" y="2407447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168817" y="2448386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980211" y="2407447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34377" y="2418421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19572" y="2448386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39552" y="2448386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04063" y="2489133"/>
            <a:ext cx="792088" cy="13681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177734" y="2557464"/>
            <a:ext cx="396044" cy="6840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5868144" y="2276872"/>
            <a:ext cx="1080120" cy="796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6090084" y="2370968"/>
            <a:ext cx="1080120" cy="796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>
            <a:off x="6306751" y="2342668"/>
            <a:ext cx="1195831" cy="9066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6516216" y="2407447"/>
            <a:ext cx="1296144" cy="9229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32240" y="2376333"/>
            <a:ext cx="1540685" cy="10862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6941368" y="2557464"/>
            <a:ext cx="1410544" cy="9913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7227563" y="2825657"/>
            <a:ext cx="1080120" cy="796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7497156" y="3064172"/>
            <a:ext cx="891268" cy="6888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7646640" y="3522133"/>
            <a:ext cx="453752" cy="3389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1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ya\Desktop\математика задания\мат 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7" t="32767" r="8056" b="37032"/>
          <a:stretch/>
        </p:blipFill>
        <p:spPr bwMode="auto">
          <a:xfrm>
            <a:off x="118717" y="1124744"/>
            <a:ext cx="899494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059832" y="1700808"/>
            <a:ext cx="0" cy="42484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177023" y="1700808"/>
            <a:ext cx="0" cy="42484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575285" y="4365104"/>
            <a:ext cx="396000" cy="792088"/>
            <a:chOff x="7761521" y="5661248"/>
            <a:chExt cx="395019" cy="72008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2102495" y="4405506"/>
            <a:ext cx="360000" cy="756000"/>
            <a:chOff x="6869584" y="1772816"/>
            <a:chExt cx="324813" cy="72008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3643291" y="4414907"/>
            <a:ext cx="360000" cy="756000"/>
            <a:chOff x="6869584" y="1772816"/>
            <a:chExt cx="324813" cy="72008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8265932" y="4438964"/>
            <a:ext cx="360000" cy="756000"/>
            <a:chOff x="6869584" y="1772816"/>
            <a:chExt cx="324813" cy="720080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5159355" y="4409886"/>
            <a:ext cx="430564" cy="730521"/>
            <a:chOff x="6876256" y="1556791"/>
            <a:chExt cx="324000" cy="660894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6876256" y="1880791"/>
              <a:ext cx="2771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6720943" y="4396755"/>
            <a:ext cx="360000" cy="756000"/>
            <a:chOff x="8594209" y="2924944"/>
            <a:chExt cx="371663" cy="792000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1358803" y="4396755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&lt;</a:t>
            </a:r>
            <a:endParaRPr lang="ru-RU" sz="4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496244" y="4424870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&gt;</a:t>
            </a:r>
            <a:endParaRPr lang="ru-RU" sz="4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448451" y="443896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&lt;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040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ya\Desktop\математика задания\мат 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9" t="62968" r="7259" b="17715"/>
          <a:stretch/>
        </p:blipFill>
        <p:spPr bwMode="auto">
          <a:xfrm>
            <a:off x="28640" y="1999702"/>
            <a:ext cx="8962437" cy="28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6369" y="2996952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-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8607" y="371703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22466" y="306179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86586" y="3717032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-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489913" y="3031015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-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08777" y="379030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3022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ya\Desktop\математика задания\мат 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7" t="80357" r="6250" b="3169"/>
          <a:stretch/>
        </p:blipFill>
        <p:spPr bwMode="auto">
          <a:xfrm>
            <a:off x="36512" y="2391941"/>
            <a:ext cx="8999984" cy="218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4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15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7</cp:revision>
  <dcterms:created xsi:type="dcterms:W3CDTF">2017-10-04T07:15:17Z</dcterms:created>
  <dcterms:modified xsi:type="dcterms:W3CDTF">2017-10-04T08:24:12Z</dcterms:modified>
</cp:coreProperties>
</file>