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CBFF"/>
    <a:srgbClr val="43AEFF"/>
    <a:srgbClr val="5B8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" t="-285" r="-299" b="93738"/>
          <a:stretch/>
        </p:blipFill>
        <p:spPr bwMode="auto">
          <a:xfrm>
            <a:off x="179512" y="2564904"/>
            <a:ext cx="871296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3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" t="6180" r="7239" b="61992"/>
          <a:stretch/>
        </p:blipFill>
        <p:spPr bwMode="auto">
          <a:xfrm>
            <a:off x="0" y="670593"/>
            <a:ext cx="911144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06835" y="34290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5805264"/>
            <a:ext cx="7567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Подчеркните значок, который показывает  самое маленькое число.</a:t>
            </a:r>
          </a:p>
          <a:p>
            <a:r>
              <a:rPr lang="ru-RU" sz="2000" dirty="0" smtClean="0"/>
              <a:t>А самое большое – обведите.</a:t>
            </a:r>
            <a:endParaRPr lang="ru-RU" sz="2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18396" y="2996952"/>
            <a:ext cx="53310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516216" y="2305053"/>
            <a:ext cx="648072" cy="698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43004" y="4093129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22178" y="34290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58246" y="4126223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6040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38064" r="6674" b="28387"/>
          <a:stretch/>
        </p:blipFill>
        <p:spPr bwMode="auto">
          <a:xfrm>
            <a:off x="-10365" y="548680"/>
            <a:ext cx="912839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619672" y="4135699"/>
            <a:ext cx="308582" cy="720000"/>
            <a:chOff x="1663013" y="3561572"/>
            <a:chExt cx="360000" cy="720001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/>
          <p:nvPr/>
        </p:nvGrpSpPr>
        <p:grpSpPr>
          <a:xfrm>
            <a:off x="3833620" y="4105744"/>
            <a:ext cx="414308" cy="749956"/>
            <a:chOff x="7761521" y="5661248"/>
            <a:chExt cx="395019" cy="72008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6060932" y="4105744"/>
            <a:ext cx="425747" cy="695423"/>
            <a:chOff x="6060932" y="4105744"/>
            <a:chExt cx="425747" cy="695423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12" t="56375" r="53199" b="38337"/>
          <a:stretch/>
        </p:blipFill>
        <p:spPr bwMode="auto">
          <a:xfrm>
            <a:off x="7308304" y="3072464"/>
            <a:ext cx="646299" cy="72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0" t="56482" r="31591" b="38230"/>
          <a:stretch/>
        </p:blipFill>
        <p:spPr bwMode="auto">
          <a:xfrm>
            <a:off x="8110117" y="3083157"/>
            <a:ext cx="646299" cy="72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Группа 27"/>
          <p:cNvGrpSpPr/>
          <p:nvPr/>
        </p:nvGrpSpPr>
        <p:grpSpPr>
          <a:xfrm>
            <a:off x="7424299" y="4070655"/>
            <a:ext cx="414308" cy="749956"/>
            <a:chOff x="7761521" y="5661248"/>
            <a:chExt cx="395019" cy="72008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8330669" y="4079046"/>
            <a:ext cx="425747" cy="695423"/>
            <a:chOff x="6060932" y="4105744"/>
            <a:chExt cx="425747" cy="695423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642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" t="72043" r="6108" b="3656"/>
          <a:stretch/>
        </p:blipFill>
        <p:spPr bwMode="auto">
          <a:xfrm>
            <a:off x="-6956" y="1196752"/>
            <a:ext cx="916477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4049" y="2242609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&gt;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50915" y="288894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50915" y="347068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18389" y="2243463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18389" y="2865989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=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18389" y="348109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74881" y="2250863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881" y="2856043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=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74881" y="3511493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8909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1" t="6967" r="5718" b="52593"/>
          <a:stretch/>
        </p:blipFill>
        <p:spPr bwMode="auto">
          <a:xfrm>
            <a:off x="0" y="260648"/>
            <a:ext cx="9056432" cy="57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4487841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631829" y="2029159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598667" y="458112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487841" y="458112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87841" y="2348880"/>
            <a:ext cx="180844" cy="1780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462817" y="4839287"/>
            <a:ext cx="230891" cy="1839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598667" y="5013176"/>
            <a:ext cx="252000" cy="1780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631829" y="2399817"/>
            <a:ext cx="292277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32287" y="1268760"/>
            <a:ext cx="79388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232287" y="1650026"/>
            <a:ext cx="4338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1047813" y="1084094"/>
            <a:ext cx="193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инутная стрелка</a:t>
            </a:r>
            <a:endParaRPr lang="ru-RU" dirty="0"/>
          </a:p>
        </p:txBody>
      </p:sp>
      <p:sp>
        <p:nvSpPr>
          <p:cNvPr id="2059" name="TextBox 2058"/>
          <p:cNvSpPr txBox="1"/>
          <p:nvPr/>
        </p:nvSpPr>
        <p:spPr>
          <a:xfrm>
            <a:off x="1059951" y="1478315"/>
            <a:ext cx="175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</a:t>
            </a:r>
            <a:r>
              <a:rPr lang="ru-RU" dirty="0" smtClean="0"/>
              <a:t>асовая стрелка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69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" t="50000" r="4427" b="21116"/>
          <a:stretch/>
        </p:blipFill>
        <p:spPr bwMode="auto">
          <a:xfrm>
            <a:off x="165366" y="1061864"/>
            <a:ext cx="897863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207986"/>
            <a:ext cx="457200" cy="457200"/>
          </a:xfrm>
          <a:prstGeom prst="rect">
            <a:avLst/>
          </a:prstGeom>
          <a:solidFill>
            <a:srgbClr val="FF000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64288" y="4222268"/>
            <a:ext cx="457200" cy="457200"/>
          </a:xfrm>
          <a:prstGeom prst="rect">
            <a:avLst/>
          </a:prstGeom>
          <a:solidFill>
            <a:srgbClr val="FFFF0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25529" y="4217572"/>
            <a:ext cx="457200" cy="457200"/>
          </a:xfrm>
          <a:prstGeom prst="rect">
            <a:avLst/>
          </a:prstGeom>
          <a:solidFill>
            <a:srgbClr val="0070C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486663" y="4217572"/>
            <a:ext cx="457200" cy="457200"/>
          </a:xfrm>
          <a:prstGeom prst="rect">
            <a:avLst/>
          </a:prstGeom>
          <a:solidFill>
            <a:srgbClr val="85CBFF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990514" y="4207986"/>
            <a:ext cx="457200" cy="457200"/>
          </a:xfrm>
          <a:prstGeom prst="rect">
            <a:avLst/>
          </a:prstGeom>
          <a:solidFill>
            <a:srgbClr val="00B05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799" y="1324902"/>
            <a:ext cx="8978633" cy="3888432"/>
            <a:chOff x="165366" y="1061864"/>
            <a:chExt cx="8978633" cy="3888432"/>
          </a:xfrm>
        </p:grpSpPr>
        <p:pic>
          <p:nvPicPr>
            <p:cNvPr id="2050" name="Picture 2" descr="C:\Users\alya\Desktop\математика задания\мат 6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6" t="50000" r="4427" b="21116"/>
            <a:stretch/>
          </p:blipFill>
          <p:spPr bwMode="auto">
            <a:xfrm>
              <a:off x="165366" y="1061864"/>
              <a:ext cx="8978633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323528" y="4221088"/>
              <a:ext cx="457200" cy="457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5B8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041616" y="4221088"/>
              <a:ext cx="457200" cy="4572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5B8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769050" y="4221088"/>
              <a:ext cx="457200" cy="4572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5B8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477007" y="4224137"/>
              <a:ext cx="457200" cy="457200"/>
            </a:xfrm>
            <a:prstGeom prst="rect">
              <a:avLst/>
            </a:prstGeom>
            <a:solidFill>
              <a:srgbClr val="85CBFF"/>
            </a:solidFill>
            <a:ln>
              <a:solidFill>
                <a:srgbClr val="5B8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170569" y="4224137"/>
              <a:ext cx="457200" cy="46024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5B87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334288" y="2675118"/>
            <a:ext cx="2155866" cy="1188000"/>
          </a:xfrm>
          <a:prstGeom prst="rect">
            <a:avLst/>
          </a:prstGeom>
          <a:solidFill>
            <a:srgbClr val="FFFF0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28845" y="3094299"/>
            <a:ext cx="735134" cy="770467"/>
          </a:xfrm>
          <a:prstGeom prst="rect">
            <a:avLst/>
          </a:prstGeom>
          <a:solidFill>
            <a:srgbClr val="85CBFF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00516" y="3142035"/>
            <a:ext cx="735134" cy="540000"/>
          </a:xfrm>
          <a:prstGeom prst="rect">
            <a:avLst/>
          </a:prstGeom>
          <a:solidFill>
            <a:srgbClr val="0070C0"/>
          </a:solidFill>
          <a:ln>
            <a:solidFill>
              <a:srgbClr val="5B8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47233" y="1854453"/>
            <a:ext cx="2242921" cy="820665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326188" y="2878304"/>
            <a:ext cx="1015589" cy="937138"/>
            <a:chOff x="8362128" y="422930"/>
            <a:chExt cx="1044000" cy="850705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8362128" y="880130"/>
              <a:ext cx="1044000" cy="39350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8362128" y="422930"/>
              <a:ext cx="1034408" cy="4572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465787" y="2843302"/>
            <a:ext cx="1010907" cy="1021464"/>
            <a:chOff x="5719057" y="604664"/>
            <a:chExt cx="1026859" cy="850705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737804" y="1061864"/>
              <a:ext cx="1008112" cy="393505"/>
            </a:xfrm>
            <a:prstGeom prst="rect">
              <a:avLst/>
            </a:prstGeom>
            <a:solidFill>
              <a:srgbClr val="85CBFF"/>
            </a:solidFill>
            <a:ln>
              <a:solidFill>
                <a:srgbClr val="85CB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5719057" y="604664"/>
              <a:ext cx="1026859" cy="457200"/>
            </a:xfrm>
            <a:prstGeom prst="triangle">
              <a:avLst/>
            </a:prstGeom>
            <a:solidFill>
              <a:srgbClr val="85CBFF"/>
            </a:solidFill>
            <a:ln>
              <a:solidFill>
                <a:srgbClr val="85CB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354292" y="2797969"/>
            <a:ext cx="1010907" cy="1021464"/>
            <a:chOff x="5719057" y="604664"/>
            <a:chExt cx="1026859" cy="850705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737804" y="1061864"/>
              <a:ext cx="1008112" cy="39350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5719057" y="604664"/>
              <a:ext cx="1026859" cy="4572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476693" y="2839585"/>
            <a:ext cx="992179" cy="1065149"/>
            <a:chOff x="5719057" y="604664"/>
            <a:chExt cx="1026859" cy="850705"/>
          </a:xfrm>
          <a:solidFill>
            <a:srgbClr val="0070C0"/>
          </a:solidFill>
        </p:grpSpPr>
        <p:sp>
          <p:nvSpPr>
            <p:cNvPr id="24" name="Прямоугольник 23"/>
            <p:cNvSpPr/>
            <p:nvPr/>
          </p:nvSpPr>
          <p:spPr>
            <a:xfrm>
              <a:off x="5737804" y="1061864"/>
              <a:ext cx="1008112" cy="393505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>
              <a:off x="5719057" y="604664"/>
              <a:ext cx="1026859" cy="457200"/>
            </a:xfrm>
            <a:prstGeom prst="triangl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Овал 26"/>
          <p:cNvSpPr/>
          <p:nvPr/>
        </p:nvSpPr>
        <p:spPr>
          <a:xfrm>
            <a:off x="4614709" y="1655848"/>
            <a:ext cx="828000" cy="828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422561" y="1432516"/>
            <a:ext cx="2480227" cy="1365453"/>
          </a:xfrm>
          <a:custGeom>
            <a:avLst/>
            <a:gdLst>
              <a:gd name="connsiteX0" fmla="*/ 807552 w 2480227"/>
              <a:gd name="connsiteY0" fmla="*/ 227806 h 1365453"/>
              <a:gd name="connsiteX1" fmla="*/ 881293 w 2480227"/>
              <a:gd name="connsiteY1" fmla="*/ 109818 h 1365453"/>
              <a:gd name="connsiteX2" fmla="*/ 1028777 w 2480227"/>
              <a:gd name="connsiteY2" fmla="*/ 21328 h 1365453"/>
              <a:gd name="connsiteX3" fmla="*/ 1235255 w 2480227"/>
              <a:gd name="connsiteY3" fmla="*/ 6580 h 1365453"/>
              <a:gd name="connsiteX4" fmla="*/ 1397487 w 2480227"/>
              <a:gd name="connsiteY4" fmla="*/ 109818 h 1365453"/>
              <a:gd name="connsiteX5" fmla="*/ 1485977 w 2480227"/>
              <a:gd name="connsiteY5" fmla="*/ 257302 h 1365453"/>
              <a:gd name="connsiteX6" fmla="*/ 1662958 w 2480227"/>
              <a:gd name="connsiteY6" fmla="*/ 183560 h 1365453"/>
              <a:gd name="connsiteX7" fmla="*/ 1869435 w 2480227"/>
              <a:gd name="connsiteY7" fmla="*/ 124567 h 1365453"/>
              <a:gd name="connsiteX8" fmla="*/ 2179152 w 2480227"/>
              <a:gd name="connsiteY8" fmla="*/ 95070 h 1365453"/>
              <a:gd name="connsiteX9" fmla="*/ 2370881 w 2480227"/>
              <a:gd name="connsiteY9" fmla="*/ 168812 h 1365453"/>
              <a:gd name="connsiteX10" fmla="*/ 2474119 w 2480227"/>
              <a:gd name="connsiteY10" fmla="*/ 316296 h 1365453"/>
              <a:gd name="connsiteX11" fmla="*/ 2459371 w 2480227"/>
              <a:gd name="connsiteY11" fmla="*/ 493277 h 1365453"/>
              <a:gd name="connsiteX12" fmla="*/ 2385629 w 2480227"/>
              <a:gd name="connsiteY12" fmla="*/ 685006 h 1365453"/>
              <a:gd name="connsiteX13" fmla="*/ 2105410 w 2480227"/>
              <a:gd name="connsiteY13" fmla="*/ 788244 h 1365453"/>
              <a:gd name="connsiteX14" fmla="*/ 1928429 w 2480227"/>
              <a:gd name="connsiteY14" fmla="*/ 817741 h 1365453"/>
              <a:gd name="connsiteX15" fmla="*/ 1987423 w 2480227"/>
              <a:gd name="connsiteY15" fmla="*/ 891483 h 1365453"/>
              <a:gd name="connsiteX16" fmla="*/ 1943177 w 2480227"/>
              <a:gd name="connsiteY16" fmla="*/ 1024218 h 1365453"/>
              <a:gd name="connsiteX17" fmla="*/ 1721952 w 2480227"/>
              <a:gd name="connsiteY17" fmla="*/ 1127457 h 1365453"/>
              <a:gd name="connsiteX18" fmla="*/ 1500726 w 2480227"/>
              <a:gd name="connsiteY18" fmla="*/ 1112709 h 1365453"/>
              <a:gd name="connsiteX19" fmla="*/ 1353242 w 2480227"/>
              <a:gd name="connsiteY19" fmla="*/ 1304438 h 1365453"/>
              <a:gd name="connsiteX20" fmla="*/ 1102519 w 2480227"/>
              <a:gd name="connsiteY20" fmla="*/ 1363431 h 1365453"/>
              <a:gd name="connsiteX21" fmla="*/ 837048 w 2480227"/>
              <a:gd name="connsiteY21" fmla="*/ 1245444 h 1365453"/>
              <a:gd name="connsiteX22" fmla="*/ 733810 w 2480227"/>
              <a:gd name="connsiteY22" fmla="*/ 994722 h 1365453"/>
              <a:gd name="connsiteX23" fmla="*/ 733810 w 2480227"/>
              <a:gd name="connsiteY23" fmla="*/ 965225 h 1365453"/>
              <a:gd name="connsiteX24" fmla="*/ 571577 w 2480227"/>
              <a:gd name="connsiteY24" fmla="*/ 1083212 h 1365453"/>
              <a:gd name="connsiteX25" fmla="*/ 202868 w 2480227"/>
              <a:gd name="connsiteY25" fmla="*/ 1038967 h 1365453"/>
              <a:gd name="connsiteX26" fmla="*/ 11139 w 2480227"/>
              <a:gd name="connsiteY26" fmla="*/ 832489 h 1365453"/>
              <a:gd name="connsiteX27" fmla="*/ 40635 w 2480227"/>
              <a:gd name="connsiteY27" fmla="*/ 626012 h 1365453"/>
              <a:gd name="connsiteX28" fmla="*/ 188119 w 2480227"/>
              <a:gd name="connsiteY28" fmla="*/ 522773 h 1365453"/>
              <a:gd name="connsiteX29" fmla="*/ 202868 w 2480227"/>
              <a:gd name="connsiteY29" fmla="*/ 449031 h 1365453"/>
              <a:gd name="connsiteX30" fmla="*/ 232364 w 2480227"/>
              <a:gd name="connsiteY30" fmla="*/ 198309 h 1365453"/>
              <a:gd name="connsiteX31" fmla="*/ 365100 w 2480227"/>
              <a:gd name="connsiteY31" fmla="*/ 65573 h 1365453"/>
              <a:gd name="connsiteX32" fmla="*/ 542081 w 2480227"/>
              <a:gd name="connsiteY32" fmla="*/ 50825 h 1365453"/>
              <a:gd name="connsiteX33" fmla="*/ 748558 w 2480227"/>
              <a:gd name="connsiteY33" fmla="*/ 124567 h 1365453"/>
              <a:gd name="connsiteX34" fmla="*/ 807552 w 2480227"/>
              <a:gd name="connsiteY34" fmla="*/ 227806 h 1365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480227" h="1365453">
                <a:moveTo>
                  <a:pt x="807552" y="227806"/>
                </a:moveTo>
                <a:cubicBezTo>
                  <a:pt x="829674" y="225348"/>
                  <a:pt x="844422" y="144231"/>
                  <a:pt x="881293" y="109818"/>
                </a:cubicBezTo>
                <a:cubicBezTo>
                  <a:pt x="918164" y="75405"/>
                  <a:pt x="969783" y="38534"/>
                  <a:pt x="1028777" y="21328"/>
                </a:cubicBezTo>
                <a:cubicBezTo>
                  <a:pt x="1087771" y="4122"/>
                  <a:pt x="1173803" y="-8168"/>
                  <a:pt x="1235255" y="6580"/>
                </a:cubicBezTo>
                <a:cubicBezTo>
                  <a:pt x="1296707" y="21328"/>
                  <a:pt x="1355700" y="68031"/>
                  <a:pt x="1397487" y="109818"/>
                </a:cubicBezTo>
                <a:cubicBezTo>
                  <a:pt x="1439274" y="151605"/>
                  <a:pt x="1441732" y="245012"/>
                  <a:pt x="1485977" y="257302"/>
                </a:cubicBezTo>
                <a:cubicBezTo>
                  <a:pt x="1530222" y="269592"/>
                  <a:pt x="1599048" y="205682"/>
                  <a:pt x="1662958" y="183560"/>
                </a:cubicBezTo>
                <a:cubicBezTo>
                  <a:pt x="1726868" y="161438"/>
                  <a:pt x="1783403" y="139315"/>
                  <a:pt x="1869435" y="124567"/>
                </a:cubicBezTo>
                <a:cubicBezTo>
                  <a:pt x="1955467" y="109819"/>
                  <a:pt x="2095578" y="87696"/>
                  <a:pt x="2179152" y="95070"/>
                </a:cubicBezTo>
                <a:cubicBezTo>
                  <a:pt x="2262726" y="102444"/>
                  <a:pt x="2321720" y="131941"/>
                  <a:pt x="2370881" y="168812"/>
                </a:cubicBezTo>
                <a:cubicBezTo>
                  <a:pt x="2420042" y="205683"/>
                  <a:pt x="2459371" y="262219"/>
                  <a:pt x="2474119" y="316296"/>
                </a:cubicBezTo>
                <a:cubicBezTo>
                  <a:pt x="2488867" y="370374"/>
                  <a:pt x="2474119" y="431825"/>
                  <a:pt x="2459371" y="493277"/>
                </a:cubicBezTo>
                <a:cubicBezTo>
                  <a:pt x="2444623" y="554729"/>
                  <a:pt x="2444623" y="635845"/>
                  <a:pt x="2385629" y="685006"/>
                </a:cubicBezTo>
                <a:cubicBezTo>
                  <a:pt x="2326636" y="734167"/>
                  <a:pt x="2181610" y="766122"/>
                  <a:pt x="2105410" y="788244"/>
                </a:cubicBezTo>
                <a:cubicBezTo>
                  <a:pt x="2029210" y="810366"/>
                  <a:pt x="1948093" y="800535"/>
                  <a:pt x="1928429" y="817741"/>
                </a:cubicBezTo>
                <a:cubicBezTo>
                  <a:pt x="1908765" y="834947"/>
                  <a:pt x="1984965" y="857070"/>
                  <a:pt x="1987423" y="891483"/>
                </a:cubicBezTo>
                <a:cubicBezTo>
                  <a:pt x="1989881" y="925896"/>
                  <a:pt x="1987422" y="984889"/>
                  <a:pt x="1943177" y="1024218"/>
                </a:cubicBezTo>
                <a:cubicBezTo>
                  <a:pt x="1898932" y="1063547"/>
                  <a:pt x="1795694" y="1112709"/>
                  <a:pt x="1721952" y="1127457"/>
                </a:cubicBezTo>
                <a:cubicBezTo>
                  <a:pt x="1648210" y="1142205"/>
                  <a:pt x="1562178" y="1083212"/>
                  <a:pt x="1500726" y="1112709"/>
                </a:cubicBezTo>
                <a:cubicBezTo>
                  <a:pt x="1439274" y="1142206"/>
                  <a:pt x="1419610" y="1262651"/>
                  <a:pt x="1353242" y="1304438"/>
                </a:cubicBezTo>
                <a:cubicBezTo>
                  <a:pt x="1286874" y="1346225"/>
                  <a:pt x="1188551" y="1373263"/>
                  <a:pt x="1102519" y="1363431"/>
                </a:cubicBezTo>
                <a:cubicBezTo>
                  <a:pt x="1016487" y="1353599"/>
                  <a:pt x="898499" y="1306895"/>
                  <a:pt x="837048" y="1245444"/>
                </a:cubicBezTo>
                <a:cubicBezTo>
                  <a:pt x="775597" y="1183993"/>
                  <a:pt x="751016" y="1041425"/>
                  <a:pt x="733810" y="994722"/>
                </a:cubicBezTo>
                <a:cubicBezTo>
                  <a:pt x="716604" y="948019"/>
                  <a:pt x="760849" y="950477"/>
                  <a:pt x="733810" y="965225"/>
                </a:cubicBezTo>
                <a:cubicBezTo>
                  <a:pt x="706771" y="979973"/>
                  <a:pt x="660067" y="1070922"/>
                  <a:pt x="571577" y="1083212"/>
                </a:cubicBezTo>
                <a:cubicBezTo>
                  <a:pt x="483087" y="1095502"/>
                  <a:pt x="296274" y="1080754"/>
                  <a:pt x="202868" y="1038967"/>
                </a:cubicBezTo>
                <a:cubicBezTo>
                  <a:pt x="109462" y="997180"/>
                  <a:pt x="38178" y="901315"/>
                  <a:pt x="11139" y="832489"/>
                </a:cubicBezTo>
                <a:cubicBezTo>
                  <a:pt x="-15900" y="763663"/>
                  <a:pt x="11138" y="677631"/>
                  <a:pt x="40635" y="626012"/>
                </a:cubicBezTo>
                <a:cubicBezTo>
                  <a:pt x="70132" y="574393"/>
                  <a:pt x="161080" y="552270"/>
                  <a:pt x="188119" y="522773"/>
                </a:cubicBezTo>
                <a:cubicBezTo>
                  <a:pt x="215158" y="493276"/>
                  <a:pt x="195494" y="503108"/>
                  <a:pt x="202868" y="449031"/>
                </a:cubicBezTo>
                <a:cubicBezTo>
                  <a:pt x="210242" y="394954"/>
                  <a:pt x="205325" y="262219"/>
                  <a:pt x="232364" y="198309"/>
                </a:cubicBezTo>
                <a:cubicBezTo>
                  <a:pt x="259403" y="134399"/>
                  <a:pt x="313481" y="90154"/>
                  <a:pt x="365100" y="65573"/>
                </a:cubicBezTo>
                <a:cubicBezTo>
                  <a:pt x="416719" y="40992"/>
                  <a:pt x="478171" y="40993"/>
                  <a:pt x="542081" y="50825"/>
                </a:cubicBezTo>
                <a:cubicBezTo>
                  <a:pt x="605991" y="60657"/>
                  <a:pt x="699397" y="97528"/>
                  <a:pt x="748558" y="124567"/>
                </a:cubicBezTo>
                <a:cubicBezTo>
                  <a:pt x="797719" y="151606"/>
                  <a:pt x="785430" y="230264"/>
                  <a:pt x="807552" y="227806"/>
                </a:cubicBezTo>
                <a:close/>
              </a:path>
            </a:pathLst>
          </a:custGeom>
          <a:solidFill>
            <a:srgbClr val="85CB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1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6" t="81627" r="3812" b="4599"/>
          <a:stretch/>
        </p:blipFill>
        <p:spPr bwMode="auto">
          <a:xfrm>
            <a:off x="10423" y="2636912"/>
            <a:ext cx="890625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6189353" y="3523340"/>
            <a:ext cx="324813" cy="720000"/>
            <a:chOff x="6869584" y="1772816"/>
            <a:chExt cx="324813" cy="72008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7668344" y="3545018"/>
            <a:ext cx="324000" cy="684000"/>
            <a:chOff x="8594209" y="2924944"/>
            <a:chExt cx="371663" cy="79200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8417504" y="3555362"/>
            <a:ext cx="324000" cy="688201"/>
            <a:chOff x="7761521" y="5661248"/>
            <a:chExt cx="395019" cy="72008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6912116" y="3548140"/>
            <a:ext cx="360000" cy="695423"/>
            <a:chOff x="6060932" y="4105744"/>
            <a:chExt cx="425747" cy="695423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5737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32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9</cp:revision>
  <dcterms:created xsi:type="dcterms:W3CDTF">2017-10-04T09:36:06Z</dcterms:created>
  <dcterms:modified xsi:type="dcterms:W3CDTF">2017-10-04T11:03:51Z</dcterms:modified>
</cp:coreProperties>
</file>