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3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767"/>
          <a:stretch/>
        </p:blipFill>
        <p:spPr bwMode="auto">
          <a:xfrm>
            <a:off x="-1" y="2785497"/>
            <a:ext cx="9144001" cy="85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8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" t="6233" r="8619" b="61571"/>
          <a:stretch/>
        </p:blipFill>
        <p:spPr bwMode="auto">
          <a:xfrm>
            <a:off x="168836" y="1124743"/>
            <a:ext cx="8905826" cy="4377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7070" y="3774500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63629" y="3774500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41068" y="3756742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078294" y="3756742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55733" y="3756742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33172" y="3774500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794761" y="3775417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72199" y="3784963"/>
            <a:ext cx="422561" cy="17281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2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" t="40193" r="6008" b="4457"/>
          <a:stretch/>
        </p:blipFill>
        <p:spPr bwMode="auto">
          <a:xfrm>
            <a:off x="386008" y="188640"/>
            <a:ext cx="783854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3851920" y="3765754"/>
            <a:ext cx="17339" cy="19675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5717331" y="2613968"/>
            <a:ext cx="1008112" cy="262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717331" y="2613968"/>
            <a:ext cx="0" cy="11780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6660232" y="1927654"/>
            <a:ext cx="57606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6683690" y="1927213"/>
            <a:ext cx="0" cy="68631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851920" y="3765754"/>
            <a:ext cx="185490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75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3" t="6410" r="6852" b="67755"/>
          <a:stretch/>
        </p:blipFill>
        <p:spPr bwMode="auto">
          <a:xfrm>
            <a:off x="179512" y="963807"/>
            <a:ext cx="864095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79770" y="2204864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79769" y="3356992"/>
            <a:ext cx="340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&gt;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722148" y="22823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&lt;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28662" y="334313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&lt;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8102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3" t="35594" r="4649" b="38092"/>
          <a:stretch/>
        </p:blipFill>
        <p:spPr bwMode="auto">
          <a:xfrm>
            <a:off x="107504" y="1484784"/>
            <a:ext cx="906645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052534" y="4100259"/>
            <a:ext cx="360000" cy="742123"/>
            <a:chOff x="8594209" y="2924944"/>
            <a:chExt cx="371663" cy="79200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/>
          <p:cNvGrpSpPr/>
          <p:nvPr/>
        </p:nvGrpSpPr>
        <p:grpSpPr>
          <a:xfrm>
            <a:off x="3131839" y="4122383"/>
            <a:ext cx="360000" cy="720000"/>
            <a:chOff x="6869584" y="1772816"/>
            <a:chExt cx="324813" cy="72008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087177" y="418389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&lt;</a:t>
            </a:r>
            <a:endParaRPr lang="ru-RU" sz="3200" b="1" dirty="0"/>
          </a:p>
        </p:txBody>
      </p:sp>
      <p:pic>
        <p:nvPicPr>
          <p:cNvPr id="19" name="Picture 2" descr="C:\Users\alya\Desktop\я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123" y="2523070"/>
            <a:ext cx="572069" cy="62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7668344" y="2796560"/>
            <a:ext cx="631552" cy="66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alya\Desktop\я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3147945"/>
            <a:ext cx="572069" cy="62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alya\Desktop\я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584" y="3147945"/>
            <a:ext cx="572069" cy="62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821919" y="41676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&gt;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9498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3" t="64539" r="5279" b="5081"/>
          <a:stretch/>
        </p:blipFill>
        <p:spPr bwMode="auto">
          <a:xfrm>
            <a:off x="13014" y="1158106"/>
            <a:ext cx="8879466" cy="407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3776" y="459981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69308" y="459981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9974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6</cp:revision>
  <dcterms:created xsi:type="dcterms:W3CDTF">2017-10-04T11:04:36Z</dcterms:created>
  <dcterms:modified xsi:type="dcterms:W3CDTF">2017-10-04T16:04:25Z</dcterms:modified>
</cp:coreProperties>
</file>