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95C7"/>
    <a:srgbClr val="646464"/>
    <a:srgbClr val="4478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206"/>
          <a:stretch/>
        </p:blipFill>
        <p:spPr bwMode="auto">
          <a:xfrm>
            <a:off x="179512" y="2492896"/>
            <a:ext cx="8784977" cy="885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415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3" t="6021" r="7564" b="87654"/>
          <a:stretch/>
        </p:blipFill>
        <p:spPr bwMode="auto">
          <a:xfrm>
            <a:off x="90941" y="384655"/>
            <a:ext cx="8707859" cy="840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2" t="12127" r="8002" b="64563"/>
          <a:stretch/>
        </p:blipFill>
        <p:spPr bwMode="auto">
          <a:xfrm>
            <a:off x="0" y="2284301"/>
            <a:ext cx="9043221" cy="3507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 descr="C:\Users\alya\Desktop\кон 4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430" b="68251" l="35304" r="696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706" t="22338" r="26105" b="26523"/>
          <a:stretch/>
        </p:blipFill>
        <p:spPr bwMode="auto">
          <a:xfrm>
            <a:off x="1331640" y="2492896"/>
            <a:ext cx="625021" cy="58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alya\Desktop\кон 4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430" b="68251" l="35304" r="696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706" t="22338" r="26105" b="26523"/>
          <a:stretch/>
        </p:blipFill>
        <p:spPr bwMode="auto">
          <a:xfrm>
            <a:off x="2276128" y="2878412"/>
            <a:ext cx="625021" cy="58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alya\Desktop\кон 4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430" b="68251" l="35304" r="696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706" t="22338" r="26105" b="26523"/>
          <a:stretch/>
        </p:blipFill>
        <p:spPr bwMode="auto">
          <a:xfrm>
            <a:off x="2586476" y="2492896"/>
            <a:ext cx="625021" cy="58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alya\Desktop\кон 4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430" b="68251" l="35304" r="696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706" t="22338" r="26105" b="26523"/>
          <a:stretch/>
        </p:blipFill>
        <p:spPr bwMode="auto">
          <a:xfrm>
            <a:off x="1988912" y="2284301"/>
            <a:ext cx="625021" cy="58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alya\Desktop\кон 4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430" b="68251" l="35304" r="696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706" t="22338" r="26105" b="26523"/>
          <a:stretch/>
        </p:blipFill>
        <p:spPr bwMode="auto">
          <a:xfrm>
            <a:off x="1701023" y="2787878"/>
            <a:ext cx="625021" cy="58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alya\Desktop\кон 4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430" b="68251" l="35304" r="696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706" t="22338" r="26105" b="26523"/>
          <a:stretch/>
        </p:blipFill>
        <p:spPr bwMode="auto">
          <a:xfrm>
            <a:off x="2173481" y="4523062"/>
            <a:ext cx="625021" cy="58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alya\Desktop\кон 4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430" b="68251" l="35304" r="696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706" t="22338" r="26105" b="26523"/>
          <a:stretch/>
        </p:blipFill>
        <p:spPr bwMode="auto">
          <a:xfrm>
            <a:off x="2886991" y="4396011"/>
            <a:ext cx="625021" cy="58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alya\Desktop\кон 4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430" b="68251" l="35304" r="696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706" t="22338" r="26105" b="26523"/>
          <a:stretch/>
        </p:blipFill>
        <p:spPr bwMode="auto">
          <a:xfrm>
            <a:off x="3550405" y="4396011"/>
            <a:ext cx="625021" cy="58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alya\Desktop\кон 4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430" b="68251" l="35304" r="696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706" t="22338" r="26105" b="26523"/>
          <a:stretch/>
        </p:blipFill>
        <p:spPr bwMode="auto">
          <a:xfrm>
            <a:off x="4148091" y="4022357"/>
            <a:ext cx="625021" cy="58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alya\Desktop\кон 4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430" b="68251" l="35304" r="696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706" t="22338" r="26105" b="26523"/>
          <a:stretch/>
        </p:blipFill>
        <p:spPr bwMode="auto">
          <a:xfrm>
            <a:off x="3512013" y="3742892"/>
            <a:ext cx="625021" cy="58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alya\Desktop\кон 4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430" b="68251" l="35304" r="696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706" t="22338" r="26105" b="26523"/>
          <a:stretch/>
        </p:blipFill>
        <p:spPr bwMode="auto">
          <a:xfrm>
            <a:off x="805574" y="3965988"/>
            <a:ext cx="625021" cy="58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alya\Desktop\кон 4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430" b="68251" l="35304" r="696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706" t="22338" r="26105" b="26523"/>
          <a:stretch/>
        </p:blipFill>
        <p:spPr bwMode="auto">
          <a:xfrm>
            <a:off x="712127" y="4523062"/>
            <a:ext cx="625021" cy="58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alya\Desktop\кон 4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430" b="68251" l="35304" r="696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706" t="22338" r="26105" b="26523"/>
          <a:stretch/>
        </p:blipFill>
        <p:spPr bwMode="auto">
          <a:xfrm>
            <a:off x="1430595" y="4571469"/>
            <a:ext cx="625021" cy="58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alya\Desktop\кон 4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430" b="68251" l="35304" r="696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706" t="22338" r="26105" b="26523"/>
          <a:stretch/>
        </p:blipFill>
        <p:spPr bwMode="auto">
          <a:xfrm>
            <a:off x="278123" y="3806047"/>
            <a:ext cx="625021" cy="58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0472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4" t="37421" r="7775" b="25762"/>
          <a:stretch/>
        </p:blipFill>
        <p:spPr bwMode="auto">
          <a:xfrm>
            <a:off x="0" y="620688"/>
            <a:ext cx="8863429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44208" y="4005064"/>
            <a:ext cx="432048" cy="43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379460" y="3392984"/>
            <a:ext cx="216000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374717" y="4698739"/>
            <a:ext cx="288000" cy="288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452320" y="2924956"/>
            <a:ext cx="216000" cy="216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010290" y="3753064"/>
            <a:ext cx="504000" cy="504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5102450" y="4221064"/>
            <a:ext cx="504056" cy="504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>
            <a:off x="4515451" y="3140956"/>
            <a:ext cx="992653" cy="444600"/>
          </a:xfrm>
          <a:prstGeom prst="rt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авильный пятиугольник 8"/>
          <p:cNvSpPr/>
          <p:nvPr/>
        </p:nvSpPr>
        <p:spPr>
          <a:xfrm>
            <a:off x="3450226" y="3636508"/>
            <a:ext cx="720080" cy="612080"/>
          </a:xfrm>
          <a:prstGeom prst="pentago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126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3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8" t="76327" r="18304" b="4169"/>
          <a:stretch/>
        </p:blipFill>
        <p:spPr bwMode="auto">
          <a:xfrm>
            <a:off x="35635" y="1639623"/>
            <a:ext cx="8967504" cy="3024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2267744" y="2925210"/>
            <a:ext cx="612000" cy="0"/>
          </a:xfrm>
          <a:prstGeom prst="line">
            <a:avLst/>
          </a:prstGeom>
          <a:ln w="28575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667144" y="2925210"/>
            <a:ext cx="612000" cy="0"/>
          </a:xfrm>
          <a:prstGeom prst="line">
            <a:avLst/>
          </a:prstGeom>
          <a:ln w="28575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5328016" y="2631767"/>
            <a:ext cx="8384" cy="586886"/>
          </a:xfrm>
          <a:prstGeom prst="line">
            <a:avLst/>
          </a:prstGeom>
          <a:ln w="28575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949907" y="3503193"/>
            <a:ext cx="153000" cy="288058"/>
          </a:xfrm>
          <a:prstGeom prst="line">
            <a:avLst/>
          </a:prstGeom>
          <a:ln w="28575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2573744" y="3789066"/>
            <a:ext cx="0" cy="323144"/>
          </a:xfrm>
          <a:prstGeom prst="line">
            <a:avLst/>
          </a:prstGeom>
          <a:ln w="28575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2339752" y="2721925"/>
            <a:ext cx="467984" cy="355921"/>
          </a:xfrm>
          <a:prstGeom prst="line">
            <a:avLst/>
          </a:prstGeom>
          <a:ln w="28575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702424" y="1977081"/>
            <a:ext cx="612000" cy="0"/>
          </a:xfrm>
          <a:prstGeom prst="line">
            <a:avLst/>
          </a:prstGeom>
          <a:ln w="28575">
            <a:solidFill>
              <a:srgbClr val="4478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339752" y="2721925"/>
            <a:ext cx="467984" cy="360040"/>
          </a:xfrm>
          <a:prstGeom prst="line">
            <a:avLst/>
          </a:prstGeom>
          <a:ln w="28575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807736" y="3511564"/>
            <a:ext cx="153000" cy="288058"/>
          </a:xfrm>
          <a:prstGeom prst="line">
            <a:avLst/>
          </a:prstGeom>
          <a:ln w="28575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562008" y="3515934"/>
            <a:ext cx="153000" cy="288058"/>
          </a:xfrm>
          <a:prstGeom prst="line">
            <a:avLst/>
          </a:prstGeom>
          <a:ln w="28575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5094024" y="2747249"/>
            <a:ext cx="467984" cy="355921"/>
          </a:xfrm>
          <a:prstGeom prst="line">
            <a:avLst/>
          </a:prstGeom>
          <a:ln w="28575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4788024" y="3503194"/>
            <a:ext cx="152400" cy="334730"/>
          </a:xfrm>
          <a:prstGeom prst="line">
            <a:avLst/>
          </a:prstGeom>
          <a:ln w="28575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084440" y="2721925"/>
            <a:ext cx="467984" cy="360040"/>
          </a:xfrm>
          <a:prstGeom prst="line">
            <a:avLst/>
          </a:prstGeom>
          <a:ln w="28575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704824" y="3511564"/>
            <a:ext cx="153000" cy="288058"/>
          </a:xfrm>
          <a:prstGeom prst="line">
            <a:avLst/>
          </a:prstGeom>
          <a:ln w="28575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4940424" y="3511564"/>
            <a:ext cx="152400" cy="334730"/>
          </a:xfrm>
          <a:prstGeom prst="line">
            <a:avLst/>
          </a:prstGeom>
          <a:ln w="28575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7597060" y="3515934"/>
            <a:ext cx="152400" cy="334730"/>
          </a:xfrm>
          <a:prstGeom prst="line">
            <a:avLst/>
          </a:prstGeom>
          <a:ln w="28575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V="1">
            <a:off x="7452320" y="3488229"/>
            <a:ext cx="152400" cy="334730"/>
          </a:xfrm>
          <a:prstGeom prst="line">
            <a:avLst/>
          </a:prstGeom>
          <a:ln w="28575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H="1">
            <a:off x="7964760" y="2606442"/>
            <a:ext cx="8384" cy="586886"/>
          </a:xfrm>
          <a:prstGeom prst="line">
            <a:avLst/>
          </a:prstGeom>
          <a:ln w="28575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V="1">
            <a:off x="8000333" y="3811414"/>
            <a:ext cx="0" cy="323144"/>
          </a:xfrm>
          <a:prstGeom prst="line">
            <a:avLst/>
          </a:prstGeom>
          <a:ln w="28575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V="1">
            <a:off x="8388424" y="3806281"/>
            <a:ext cx="0" cy="323144"/>
          </a:xfrm>
          <a:prstGeom prst="line">
            <a:avLst/>
          </a:prstGeom>
          <a:ln w="28575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7615675" y="3822959"/>
            <a:ext cx="0" cy="323144"/>
          </a:xfrm>
          <a:prstGeom prst="line">
            <a:avLst/>
          </a:prstGeom>
          <a:ln w="28575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5685368" y="3837924"/>
            <a:ext cx="0" cy="323144"/>
          </a:xfrm>
          <a:prstGeom prst="line">
            <a:avLst/>
          </a:prstGeom>
          <a:ln w="28575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V="1">
            <a:off x="4989736" y="3822959"/>
            <a:ext cx="0" cy="323144"/>
          </a:xfrm>
          <a:prstGeom prst="line">
            <a:avLst/>
          </a:prstGeom>
          <a:ln w="28575">
            <a:solidFill>
              <a:srgbClr val="64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2806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7" t="6760" r="5611" b="40722"/>
          <a:stretch/>
        </p:blipFill>
        <p:spPr bwMode="auto">
          <a:xfrm>
            <a:off x="381665" y="16901"/>
            <a:ext cx="8408366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олилиния 1"/>
          <p:cNvSpPr/>
          <p:nvPr/>
        </p:nvSpPr>
        <p:spPr>
          <a:xfrm>
            <a:off x="1669871" y="1359650"/>
            <a:ext cx="5009189" cy="1968543"/>
          </a:xfrm>
          <a:custGeom>
            <a:avLst/>
            <a:gdLst>
              <a:gd name="connsiteX0" fmla="*/ 11444 w 5009189"/>
              <a:gd name="connsiteY0" fmla="*/ 1450789 h 1968543"/>
              <a:gd name="connsiteX1" fmla="*/ 276915 w 5009189"/>
              <a:gd name="connsiteY1" fmla="*/ 1126324 h 1968543"/>
              <a:gd name="connsiteX2" fmla="*/ 571883 w 5009189"/>
              <a:gd name="connsiteY2" fmla="*/ 978840 h 1968543"/>
              <a:gd name="connsiteX3" fmla="*/ 1486283 w 5009189"/>
              <a:gd name="connsiteY3" fmla="*/ 890350 h 1968543"/>
              <a:gd name="connsiteX4" fmla="*/ 2120463 w 5009189"/>
              <a:gd name="connsiteY4" fmla="*/ 728118 h 1968543"/>
              <a:gd name="connsiteX5" fmla="*/ 2680902 w 5009189"/>
              <a:gd name="connsiteY5" fmla="*/ 226672 h 1968543"/>
              <a:gd name="connsiteX6" fmla="*/ 3698541 w 5009189"/>
              <a:gd name="connsiteY6" fmla="*/ 5447 h 1968543"/>
              <a:gd name="connsiteX7" fmla="*/ 4435960 w 5009189"/>
              <a:gd name="connsiteY7" fmla="*/ 433150 h 1968543"/>
              <a:gd name="connsiteX8" fmla="*/ 4760425 w 5009189"/>
              <a:gd name="connsiteY8" fmla="*/ 816608 h 1968543"/>
              <a:gd name="connsiteX9" fmla="*/ 4996399 w 5009189"/>
              <a:gd name="connsiteY9" fmla="*/ 1509782 h 1968543"/>
              <a:gd name="connsiteX10" fmla="*/ 4362218 w 5009189"/>
              <a:gd name="connsiteY10" fmla="*/ 1863743 h 1968543"/>
              <a:gd name="connsiteX11" fmla="*/ 3713289 w 5009189"/>
              <a:gd name="connsiteY11" fmla="*/ 1966982 h 1968543"/>
              <a:gd name="connsiteX12" fmla="*/ 2916876 w 5009189"/>
              <a:gd name="connsiteY12" fmla="*/ 1804750 h 1968543"/>
              <a:gd name="connsiteX13" fmla="*/ 2489173 w 5009189"/>
              <a:gd name="connsiteY13" fmla="*/ 1524531 h 1968543"/>
              <a:gd name="connsiteX14" fmla="*/ 2031973 w 5009189"/>
              <a:gd name="connsiteY14" fmla="*/ 1214814 h 1968543"/>
              <a:gd name="connsiteX15" fmla="*/ 1397793 w 5009189"/>
              <a:gd name="connsiteY15" fmla="*/ 1362298 h 1968543"/>
              <a:gd name="connsiteX16" fmla="*/ 837354 w 5009189"/>
              <a:gd name="connsiteY16" fmla="*/ 1804750 h 1968543"/>
              <a:gd name="connsiteX17" fmla="*/ 129431 w 5009189"/>
              <a:gd name="connsiteY17" fmla="*/ 1775253 h 1968543"/>
              <a:gd name="connsiteX18" fmla="*/ 11444 w 5009189"/>
              <a:gd name="connsiteY18" fmla="*/ 1450789 h 1968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009189" h="1968543">
                <a:moveTo>
                  <a:pt x="11444" y="1450789"/>
                </a:moveTo>
                <a:cubicBezTo>
                  <a:pt x="36025" y="1342634"/>
                  <a:pt x="183509" y="1204982"/>
                  <a:pt x="276915" y="1126324"/>
                </a:cubicBezTo>
                <a:cubicBezTo>
                  <a:pt x="370321" y="1047666"/>
                  <a:pt x="370322" y="1018169"/>
                  <a:pt x="571883" y="978840"/>
                </a:cubicBezTo>
                <a:cubicBezTo>
                  <a:pt x="773444" y="939511"/>
                  <a:pt x="1228186" y="932137"/>
                  <a:pt x="1486283" y="890350"/>
                </a:cubicBezTo>
                <a:cubicBezTo>
                  <a:pt x="1744380" y="848563"/>
                  <a:pt x="1921360" y="838731"/>
                  <a:pt x="2120463" y="728118"/>
                </a:cubicBezTo>
                <a:cubicBezTo>
                  <a:pt x="2319566" y="617505"/>
                  <a:pt x="2417889" y="347117"/>
                  <a:pt x="2680902" y="226672"/>
                </a:cubicBezTo>
                <a:cubicBezTo>
                  <a:pt x="2943915" y="106227"/>
                  <a:pt x="3406031" y="-28966"/>
                  <a:pt x="3698541" y="5447"/>
                </a:cubicBezTo>
                <a:cubicBezTo>
                  <a:pt x="3991051" y="39860"/>
                  <a:pt x="4258979" y="297957"/>
                  <a:pt x="4435960" y="433150"/>
                </a:cubicBezTo>
                <a:cubicBezTo>
                  <a:pt x="4612941" y="568343"/>
                  <a:pt x="4667019" y="637169"/>
                  <a:pt x="4760425" y="816608"/>
                </a:cubicBezTo>
                <a:cubicBezTo>
                  <a:pt x="4853832" y="996047"/>
                  <a:pt x="5062767" y="1335260"/>
                  <a:pt x="4996399" y="1509782"/>
                </a:cubicBezTo>
                <a:cubicBezTo>
                  <a:pt x="4930031" y="1684304"/>
                  <a:pt x="4576070" y="1787543"/>
                  <a:pt x="4362218" y="1863743"/>
                </a:cubicBezTo>
                <a:cubicBezTo>
                  <a:pt x="4148366" y="1939943"/>
                  <a:pt x="3954179" y="1976814"/>
                  <a:pt x="3713289" y="1966982"/>
                </a:cubicBezTo>
                <a:cubicBezTo>
                  <a:pt x="3472399" y="1957150"/>
                  <a:pt x="3120895" y="1878492"/>
                  <a:pt x="2916876" y="1804750"/>
                </a:cubicBezTo>
                <a:cubicBezTo>
                  <a:pt x="2712857" y="1731008"/>
                  <a:pt x="2636657" y="1622854"/>
                  <a:pt x="2489173" y="1524531"/>
                </a:cubicBezTo>
                <a:cubicBezTo>
                  <a:pt x="2341689" y="1426208"/>
                  <a:pt x="2213870" y="1241853"/>
                  <a:pt x="2031973" y="1214814"/>
                </a:cubicBezTo>
                <a:cubicBezTo>
                  <a:pt x="1850076" y="1187775"/>
                  <a:pt x="1596896" y="1263975"/>
                  <a:pt x="1397793" y="1362298"/>
                </a:cubicBezTo>
                <a:cubicBezTo>
                  <a:pt x="1198690" y="1460621"/>
                  <a:pt x="1048748" y="1735924"/>
                  <a:pt x="837354" y="1804750"/>
                </a:cubicBezTo>
                <a:cubicBezTo>
                  <a:pt x="625960" y="1873576"/>
                  <a:pt x="267083" y="1831788"/>
                  <a:pt x="129431" y="1775253"/>
                </a:cubicBezTo>
                <a:cubicBezTo>
                  <a:pt x="-8221" y="1718718"/>
                  <a:pt x="-13137" y="1558944"/>
                  <a:pt x="11444" y="1450789"/>
                </a:cubicBezTo>
                <a:close/>
              </a:path>
            </a:pathLst>
          </a:cu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083198" y="5971029"/>
            <a:ext cx="288000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25871" y="3484458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94606" y="3471866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65622" y="3473668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4294054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843808" y="4294054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38368" y="4293096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119428" y="3484458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665483" y="3503164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244741" y="3501008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594593" y="5157192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137837" y="5172969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87786" y="5172969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145182" y="4294054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596080" y="4294054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012160" y="4294054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886465" y="5134216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500310" y="5134216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622373" y="5980874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152327" y="5980874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17541" y="5995758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073752" y="5995758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684044" y="5990842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254862" y="6009268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297848" y="5132137"/>
            <a:ext cx="288000" cy="28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1241622" y="4293096"/>
            <a:ext cx="288000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92822" y="4293096"/>
            <a:ext cx="288000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3098720" y="3484458"/>
            <a:ext cx="288000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582368" y="3501008"/>
            <a:ext cx="288000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012160" y="3486614"/>
            <a:ext cx="288000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580160" y="3501008"/>
            <a:ext cx="288000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868160" y="5132137"/>
            <a:ext cx="288000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407428" y="5132137"/>
            <a:ext cx="288000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441955" y="5163713"/>
            <a:ext cx="288000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2056360" y="5172969"/>
            <a:ext cx="288000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711237" y="4294054"/>
            <a:ext cx="288000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297848" y="4294054"/>
            <a:ext cx="288000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644310" y="5969470"/>
            <a:ext cx="288000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454620" y="5980874"/>
            <a:ext cx="288000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056360" y="5975322"/>
            <a:ext cx="288000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4" name="Группа 43"/>
          <p:cNvGrpSpPr/>
          <p:nvPr/>
        </p:nvGrpSpPr>
        <p:grpSpPr>
          <a:xfrm>
            <a:off x="8172401" y="3255866"/>
            <a:ext cx="288000" cy="720000"/>
            <a:chOff x="6869584" y="1772816"/>
            <a:chExt cx="324813" cy="720080"/>
          </a:xfrm>
        </p:grpSpPr>
        <p:cxnSp>
          <p:nvCxnSpPr>
            <p:cNvPr id="45" name="Прямая соединительная линия 44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Группа 49"/>
          <p:cNvGrpSpPr/>
          <p:nvPr/>
        </p:nvGrpSpPr>
        <p:grpSpPr>
          <a:xfrm>
            <a:off x="7401597" y="3285008"/>
            <a:ext cx="360000" cy="690858"/>
            <a:chOff x="7761521" y="5661248"/>
            <a:chExt cx="395019" cy="720080"/>
          </a:xfrm>
        </p:grpSpPr>
        <p:cxnSp>
          <p:nvCxnSpPr>
            <p:cNvPr id="51" name="Прямая соединительная линия 50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Группа 54"/>
          <p:cNvGrpSpPr/>
          <p:nvPr/>
        </p:nvGrpSpPr>
        <p:grpSpPr>
          <a:xfrm>
            <a:off x="7401597" y="4127432"/>
            <a:ext cx="324000" cy="684000"/>
            <a:chOff x="6060932" y="4105744"/>
            <a:chExt cx="425747" cy="695423"/>
          </a:xfrm>
        </p:grpSpPr>
        <p:cxnSp>
          <p:nvCxnSpPr>
            <p:cNvPr id="56" name="Прямая соединительная линия 55"/>
            <p:cNvCxnSpPr/>
            <p:nvPr/>
          </p:nvCxnSpPr>
          <p:spPr>
            <a:xfrm>
              <a:off x="6060932" y="4105744"/>
              <a:ext cx="42574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 flipV="1">
              <a:off x="6060932" y="4105744"/>
              <a:ext cx="425747" cy="35442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>
              <a:off x="6060932" y="4460167"/>
              <a:ext cx="425747" cy="1497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 flipV="1">
              <a:off x="6126679" y="4460167"/>
              <a:ext cx="360000" cy="341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Группа 59"/>
          <p:cNvGrpSpPr/>
          <p:nvPr/>
        </p:nvGrpSpPr>
        <p:grpSpPr>
          <a:xfrm>
            <a:off x="7408954" y="4974969"/>
            <a:ext cx="324000" cy="684000"/>
            <a:chOff x="6060932" y="4105744"/>
            <a:chExt cx="425747" cy="695423"/>
          </a:xfrm>
        </p:grpSpPr>
        <p:cxnSp>
          <p:nvCxnSpPr>
            <p:cNvPr id="61" name="Прямая соединительная линия 60"/>
            <p:cNvCxnSpPr/>
            <p:nvPr/>
          </p:nvCxnSpPr>
          <p:spPr>
            <a:xfrm>
              <a:off x="6060932" y="4105744"/>
              <a:ext cx="42574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 flipV="1">
              <a:off x="6060932" y="4105744"/>
              <a:ext cx="425747" cy="35442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>
              <a:off x="6060932" y="4460167"/>
              <a:ext cx="425747" cy="1497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 flipV="1">
              <a:off x="6126679" y="4460167"/>
              <a:ext cx="360000" cy="341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Группа 64"/>
          <p:cNvGrpSpPr/>
          <p:nvPr/>
        </p:nvGrpSpPr>
        <p:grpSpPr>
          <a:xfrm>
            <a:off x="8180653" y="5792842"/>
            <a:ext cx="324000" cy="684000"/>
            <a:chOff x="6060932" y="4105744"/>
            <a:chExt cx="425747" cy="695423"/>
          </a:xfrm>
        </p:grpSpPr>
        <p:cxnSp>
          <p:nvCxnSpPr>
            <p:cNvPr id="66" name="Прямая соединительная линия 65"/>
            <p:cNvCxnSpPr/>
            <p:nvPr/>
          </p:nvCxnSpPr>
          <p:spPr>
            <a:xfrm>
              <a:off x="6060932" y="4105744"/>
              <a:ext cx="42574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/>
            <p:nvPr/>
          </p:nvCxnSpPr>
          <p:spPr>
            <a:xfrm flipV="1">
              <a:off x="6060932" y="4105744"/>
              <a:ext cx="425747" cy="35442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>
              <a:off x="6060932" y="4460167"/>
              <a:ext cx="425747" cy="1497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/>
            <p:nvPr/>
          </p:nvCxnSpPr>
          <p:spPr>
            <a:xfrm flipV="1">
              <a:off x="6126679" y="4460167"/>
              <a:ext cx="360000" cy="341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Группа 69"/>
          <p:cNvGrpSpPr/>
          <p:nvPr/>
        </p:nvGrpSpPr>
        <p:grpSpPr>
          <a:xfrm>
            <a:off x="6679060" y="3273866"/>
            <a:ext cx="324000" cy="684000"/>
            <a:chOff x="6060932" y="4105744"/>
            <a:chExt cx="425747" cy="695423"/>
          </a:xfrm>
        </p:grpSpPr>
        <p:cxnSp>
          <p:nvCxnSpPr>
            <p:cNvPr id="71" name="Прямая соединительная линия 70"/>
            <p:cNvCxnSpPr/>
            <p:nvPr/>
          </p:nvCxnSpPr>
          <p:spPr>
            <a:xfrm>
              <a:off x="6060932" y="4105744"/>
              <a:ext cx="42574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Прямая соединительная линия 71"/>
            <p:cNvCxnSpPr/>
            <p:nvPr/>
          </p:nvCxnSpPr>
          <p:spPr>
            <a:xfrm flipV="1">
              <a:off x="6060932" y="4105744"/>
              <a:ext cx="425747" cy="35442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/>
            <p:nvPr/>
          </p:nvCxnSpPr>
          <p:spPr>
            <a:xfrm>
              <a:off x="6060932" y="4460167"/>
              <a:ext cx="425747" cy="1497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/>
            <p:nvPr/>
          </p:nvCxnSpPr>
          <p:spPr>
            <a:xfrm flipV="1">
              <a:off x="6126679" y="4460167"/>
              <a:ext cx="360000" cy="341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Группа 74"/>
          <p:cNvGrpSpPr/>
          <p:nvPr/>
        </p:nvGrpSpPr>
        <p:grpSpPr>
          <a:xfrm>
            <a:off x="6683005" y="4120574"/>
            <a:ext cx="360000" cy="690858"/>
            <a:chOff x="7761521" y="5661248"/>
            <a:chExt cx="395019" cy="720080"/>
          </a:xfrm>
        </p:grpSpPr>
        <p:cxnSp>
          <p:nvCxnSpPr>
            <p:cNvPr id="76" name="Прямая соединительная линия 75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Прямая соединительная линия 76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единительная линия 77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Прямая соединительная линия 78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Группа 79"/>
          <p:cNvGrpSpPr/>
          <p:nvPr/>
        </p:nvGrpSpPr>
        <p:grpSpPr>
          <a:xfrm>
            <a:off x="8178317" y="4974969"/>
            <a:ext cx="360000" cy="690858"/>
            <a:chOff x="7761521" y="5661248"/>
            <a:chExt cx="395019" cy="720080"/>
          </a:xfrm>
        </p:grpSpPr>
        <p:cxnSp>
          <p:nvCxnSpPr>
            <p:cNvPr id="81" name="Прямая соединительная линия 80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Прямая соединительная линия 82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Прямая соединительная линия 83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Группа 84"/>
          <p:cNvGrpSpPr/>
          <p:nvPr/>
        </p:nvGrpSpPr>
        <p:grpSpPr>
          <a:xfrm>
            <a:off x="7401597" y="5810745"/>
            <a:ext cx="360000" cy="690858"/>
            <a:chOff x="7761521" y="5661248"/>
            <a:chExt cx="395019" cy="720080"/>
          </a:xfrm>
        </p:grpSpPr>
        <p:cxnSp>
          <p:nvCxnSpPr>
            <p:cNvPr id="86" name="Прямая соединительная линия 85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Прямая соединительная линия 86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Прямая соединительная линия 88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Группа 89"/>
          <p:cNvGrpSpPr/>
          <p:nvPr/>
        </p:nvGrpSpPr>
        <p:grpSpPr>
          <a:xfrm>
            <a:off x="8186717" y="4130764"/>
            <a:ext cx="288000" cy="684000"/>
            <a:chOff x="6869584" y="1772816"/>
            <a:chExt cx="324813" cy="720080"/>
          </a:xfrm>
        </p:grpSpPr>
        <p:cxnSp>
          <p:nvCxnSpPr>
            <p:cNvPr id="91" name="Прямая соединительная линия 90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Прямая соединительная линия 91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Прямая соединительная линия 92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Прямая соединительная линия 93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Прямая соединительная линия 94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Группа 95"/>
          <p:cNvGrpSpPr/>
          <p:nvPr/>
        </p:nvGrpSpPr>
        <p:grpSpPr>
          <a:xfrm>
            <a:off x="6679060" y="4976358"/>
            <a:ext cx="288000" cy="684000"/>
            <a:chOff x="6869584" y="1772816"/>
            <a:chExt cx="324813" cy="720080"/>
          </a:xfrm>
        </p:grpSpPr>
        <p:cxnSp>
          <p:nvCxnSpPr>
            <p:cNvPr id="97" name="Прямая соединительная линия 96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Прямая соединительная линия 97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Прямая соединительная линия 98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Прямая соединительная линия 99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Прямая соединительная линия 100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Группа 101"/>
          <p:cNvGrpSpPr/>
          <p:nvPr/>
        </p:nvGrpSpPr>
        <p:grpSpPr>
          <a:xfrm>
            <a:off x="6697060" y="5815153"/>
            <a:ext cx="288000" cy="684000"/>
            <a:chOff x="6869584" y="1772816"/>
            <a:chExt cx="324813" cy="720080"/>
          </a:xfrm>
        </p:grpSpPr>
        <p:cxnSp>
          <p:nvCxnSpPr>
            <p:cNvPr id="103" name="Прямая соединительная линия 102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Прямая соединительная линия 103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Прямая соединительная линия 104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Прямая соединительная линия 105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Прямая соединительная линия 106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>
            <a:off x="7003060" y="333607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108" name="TextBox 107"/>
          <p:cNvSpPr txBox="1"/>
          <p:nvPr/>
        </p:nvSpPr>
        <p:spPr>
          <a:xfrm>
            <a:off x="7756567" y="3293265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=</a:t>
            </a:r>
            <a:endParaRPr lang="ru-RU" sz="3200" b="1" dirty="0"/>
          </a:p>
        </p:txBody>
      </p:sp>
      <p:sp>
        <p:nvSpPr>
          <p:cNvPr id="109" name="TextBox 108"/>
          <p:cNvSpPr txBox="1"/>
          <p:nvPr/>
        </p:nvSpPr>
        <p:spPr>
          <a:xfrm>
            <a:off x="7009812" y="4173615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110" name="TextBox 109"/>
          <p:cNvSpPr txBox="1"/>
          <p:nvPr/>
        </p:nvSpPr>
        <p:spPr>
          <a:xfrm>
            <a:off x="7782551" y="412057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=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7052622" y="4952971"/>
            <a:ext cx="325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-</a:t>
            </a:r>
            <a:endParaRPr lang="ru-RU" sz="3600" b="1" dirty="0"/>
          </a:p>
        </p:txBody>
      </p:sp>
      <p:sp>
        <p:nvSpPr>
          <p:cNvPr id="112" name="TextBox 111"/>
          <p:cNvSpPr txBox="1"/>
          <p:nvPr/>
        </p:nvSpPr>
        <p:spPr>
          <a:xfrm>
            <a:off x="7761597" y="5024581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=</a:t>
            </a:r>
            <a:endParaRPr lang="ru-RU" sz="3200" b="1" dirty="0"/>
          </a:p>
        </p:txBody>
      </p:sp>
      <p:sp>
        <p:nvSpPr>
          <p:cNvPr id="113" name="TextBox 112"/>
          <p:cNvSpPr txBox="1"/>
          <p:nvPr/>
        </p:nvSpPr>
        <p:spPr>
          <a:xfrm>
            <a:off x="7003060" y="5786345"/>
            <a:ext cx="325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-</a:t>
            </a:r>
            <a:endParaRPr lang="ru-RU" sz="3600" b="1" dirty="0"/>
          </a:p>
        </p:txBody>
      </p:sp>
      <p:sp>
        <p:nvSpPr>
          <p:cNvPr id="114" name="TextBox 113"/>
          <p:cNvSpPr txBox="1"/>
          <p:nvPr/>
        </p:nvSpPr>
        <p:spPr>
          <a:xfrm>
            <a:off x="7802783" y="5822641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=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319659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5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00"/>
                            </p:stCondLst>
                            <p:childTnLst>
                              <p:par>
                                <p:cTn id="1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500"/>
                            </p:stCondLst>
                            <p:childTnLst>
                              <p:par>
                                <p:cTn id="1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500"/>
                            </p:stCondLst>
                            <p:childTnLst>
                              <p:par>
                                <p:cTn id="1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3500"/>
                            </p:stCondLst>
                            <p:childTnLst>
                              <p:par>
                                <p:cTn id="1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500"/>
                            </p:stCondLst>
                            <p:childTnLst>
                              <p:par>
                                <p:cTn id="1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000"/>
                            </p:stCondLst>
                            <p:childTnLst>
                              <p:par>
                                <p:cTn id="1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4000"/>
                            </p:stCondLst>
                            <p:childTnLst>
                              <p:par>
                                <p:cTn id="2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1000"/>
                            </p:stCondLst>
                            <p:childTnLst>
                              <p:par>
                                <p:cTn id="2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1000"/>
                            </p:stCondLst>
                            <p:childTnLst>
                              <p:par>
                                <p:cTn id="2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2000"/>
                            </p:stCondLst>
                            <p:childTnLst>
                              <p:par>
                                <p:cTn id="2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" grpId="0"/>
      <p:bldP spid="108" grpId="0"/>
      <p:bldP spid="109" grpId="0"/>
      <p:bldP spid="110" grpId="0"/>
      <p:bldP spid="111" grpId="0"/>
      <p:bldP spid="112" grpId="0"/>
      <p:bldP spid="113" grpId="0"/>
      <p:bldP spid="1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3" t="62531" r="5916" b="5401"/>
          <a:stretch/>
        </p:blipFill>
        <p:spPr bwMode="auto">
          <a:xfrm>
            <a:off x="-29457" y="908721"/>
            <a:ext cx="9094505" cy="435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1627067" y="2104382"/>
            <a:ext cx="360000" cy="720000"/>
            <a:chOff x="6869584" y="1772816"/>
            <a:chExt cx="324813" cy="720080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1627067" y="3151376"/>
            <a:ext cx="360000" cy="781680"/>
            <a:chOff x="6060932" y="4105744"/>
            <a:chExt cx="425747" cy="695423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>
              <a:off x="6060932" y="4105744"/>
              <a:ext cx="42574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V="1">
              <a:off x="6060932" y="4105744"/>
              <a:ext cx="425747" cy="35442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6060932" y="4460167"/>
              <a:ext cx="425747" cy="1497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6126679" y="4460167"/>
              <a:ext cx="360000" cy="341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13"/>
          <p:cNvGrpSpPr/>
          <p:nvPr/>
        </p:nvGrpSpPr>
        <p:grpSpPr>
          <a:xfrm>
            <a:off x="1668025" y="4267737"/>
            <a:ext cx="324000" cy="720000"/>
            <a:chOff x="8594209" y="2924944"/>
            <a:chExt cx="371663" cy="792000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H="1">
              <a:off x="8594209" y="3360339"/>
              <a:ext cx="36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Овал 1"/>
          <p:cNvSpPr/>
          <p:nvPr/>
        </p:nvSpPr>
        <p:spPr>
          <a:xfrm>
            <a:off x="5114873" y="2775273"/>
            <a:ext cx="396000" cy="511681"/>
          </a:xfrm>
          <a:prstGeom prst="ellipse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083" name="Группа 3082"/>
          <p:cNvGrpSpPr/>
          <p:nvPr/>
        </p:nvGrpSpPr>
        <p:grpSpPr>
          <a:xfrm>
            <a:off x="3906124" y="2775272"/>
            <a:ext cx="593867" cy="545673"/>
            <a:chOff x="3906124" y="2775272"/>
            <a:chExt cx="593867" cy="545673"/>
          </a:xfrm>
        </p:grpSpPr>
        <p:cxnSp>
          <p:nvCxnSpPr>
            <p:cNvPr id="25" name="Прямая соединительная линия 24"/>
            <p:cNvCxnSpPr/>
            <p:nvPr/>
          </p:nvCxnSpPr>
          <p:spPr>
            <a:xfrm>
              <a:off x="3906124" y="3151376"/>
              <a:ext cx="0" cy="169569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3906124" y="3151376"/>
              <a:ext cx="593867" cy="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4050141" y="2778654"/>
              <a:ext cx="305835" cy="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4067944" y="2775272"/>
              <a:ext cx="0" cy="376104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4355976" y="2787882"/>
              <a:ext cx="0" cy="376104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>
              <a:off x="4487960" y="3151376"/>
              <a:ext cx="0" cy="169569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84" name="Группа 3083"/>
          <p:cNvGrpSpPr/>
          <p:nvPr/>
        </p:nvGrpSpPr>
        <p:grpSpPr>
          <a:xfrm>
            <a:off x="6156176" y="2773134"/>
            <a:ext cx="490246" cy="533922"/>
            <a:chOff x="6156176" y="2773134"/>
            <a:chExt cx="490246" cy="53392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>
              <a:off x="6156176" y="2775273"/>
              <a:ext cx="0" cy="511681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6156176" y="2773134"/>
              <a:ext cx="216024" cy="278081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flipH="1">
              <a:off x="6372200" y="2773134"/>
              <a:ext cx="274222" cy="278081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6646421" y="2795375"/>
              <a:ext cx="0" cy="511681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05678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8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9</cp:revision>
  <dcterms:created xsi:type="dcterms:W3CDTF">2017-10-04T16:04:36Z</dcterms:created>
  <dcterms:modified xsi:type="dcterms:W3CDTF">2017-10-04T17:36:07Z</dcterms:modified>
</cp:coreProperties>
</file>