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2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517"/>
          <a:stretch/>
        </p:blipFill>
        <p:spPr bwMode="auto">
          <a:xfrm>
            <a:off x="82423" y="2761793"/>
            <a:ext cx="9000000" cy="1006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5321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" t="5355" r="3431" b="62153"/>
          <a:stretch/>
        </p:blipFill>
        <p:spPr bwMode="auto">
          <a:xfrm>
            <a:off x="12236" y="1052736"/>
            <a:ext cx="8949991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535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3" t="38524" r="6828" b="5516"/>
          <a:stretch/>
        </p:blipFill>
        <p:spPr bwMode="auto">
          <a:xfrm>
            <a:off x="971600" y="242032"/>
            <a:ext cx="7328572" cy="6245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2315496" y="1976285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1707027" y="5542454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6222222" y="5517232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1132975" y="5541965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6262083" y="3789040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4685242" y="2910350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5171939" y="2890685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5735525" y="2891980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6262084" y="2910349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5652576" y="4667604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6262084" y="4653136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5681811" y="3782830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5165879" y="3789040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1710809" y="4666440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1135431" y="4653136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3419872" y="5546883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2863644" y="5546883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2315494" y="5541965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1646710" y="3798874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1137887" y="3771834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2863644" y="4655328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2288452" y="4664460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1710810" y="2910350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1132974" y="2890685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2254041" y="3750876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54062" r="71630" b="38934"/>
          <a:stretch/>
        </p:blipFill>
        <p:spPr bwMode="auto">
          <a:xfrm>
            <a:off x="1224113" y="1976285"/>
            <a:ext cx="486697" cy="78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3725" y="2036803"/>
            <a:ext cx="730237" cy="6606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41" name="Группа 1040"/>
          <p:cNvGrpSpPr/>
          <p:nvPr/>
        </p:nvGrpSpPr>
        <p:grpSpPr>
          <a:xfrm>
            <a:off x="7668344" y="2036803"/>
            <a:ext cx="331845" cy="635113"/>
            <a:chOff x="7668344" y="2036803"/>
            <a:chExt cx="331845" cy="635113"/>
          </a:xfrm>
        </p:grpSpPr>
        <p:cxnSp>
          <p:nvCxnSpPr>
            <p:cNvPr id="1027" name="Прямая соединительная линия 1026"/>
            <p:cNvCxnSpPr/>
            <p:nvPr/>
          </p:nvCxnSpPr>
          <p:spPr>
            <a:xfrm>
              <a:off x="7668344" y="2036803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7973144" y="2341603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>
              <a:off x="7668344" y="2053077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>
              <a:off x="7668344" y="2659159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>
              <a:off x="7705221" y="2341603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3" name="Группа 1042"/>
          <p:cNvGrpSpPr/>
          <p:nvPr/>
        </p:nvGrpSpPr>
        <p:grpSpPr>
          <a:xfrm>
            <a:off x="7020272" y="4726959"/>
            <a:ext cx="294968" cy="598488"/>
            <a:chOff x="7020272" y="4726959"/>
            <a:chExt cx="294968" cy="598488"/>
          </a:xfrm>
        </p:grpSpPr>
        <p:cxnSp>
          <p:nvCxnSpPr>
            <p:cNvPr id="48" name="Прямая соединительная линия 47"/>
            <p:cNvCxnSpPr/>
            <p:nvPr/>
          </p:nvCxnSpPr>
          <p:spPr>
            <a:xfrm>
              <a:off x="7309507" y="4726959"/>
              <a:ext cx="5733" cy="5984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>
              <a:off x="7034203" y="4726959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>
              <a:off x="7020272" y="5057272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0" name="Группа 1039"/>
          <p:cNvGrpSpPr/>
          <p:nvPr/>
        </p:nvGrpSpPr>
        <p:grpSpPr>
          <a:xfrm>
            <a:off x="7048133" y="2036803"/>
            <a:ext cx="272840" cy="622356"/>
            <a:chOff x="7048133" y="2036803"/>
            <a:chExt cx="272840" cy="622356"/>
          </a:xfrm>
        </p:grpSpPr>
        <p:cxnSp>
          <p:nvCxnSpPr>
            <p:cNvPr id="44" name="Прямая соединительная линия 43"/>
            <p:cNvCxnSpPr/>
            <p:nvPr/>
          </p:nvCxnSpPr>
          <p:spPr>
            <a:xfrm flipH="1">
              <a:off x="7048133" y="2036803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>
              <a:off x="7315240" y="2060671"/>
              <a:ext cx="5733" cy="5984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2" name="Группа 1041"/>
          <p:cNvGrpSpPr/>
          <p:nvPr/>
        </p:nvGrpSpPr>
        <p:grpSpPr>
          <a:xfrm>
            <a:off x="7639744" y="3841403"/>
            <a:ext cx="362909" cy="643982"/>
            <a:chOff x="7639744" y="3841403"/>
            <a:chExt cx="362909" cy="643982"/>
          </a:xfrm>
        </p:grpSpPr>
        <p:cxnSp>
          <p:nvCxnSpPr>
            <p:cNvPr id="58" name="Прямая соединительная линия 57"/>
            <p:cNvCxnSpPr/>
            <p:nvPr/>
          </p:nvCxnSpPr>
          <p:spPr>
            <a:xfrm>
              <a:off x="7639744" y="3853373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>
              <a:off x="7707685" y="4162666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 flipH="1">
              <a:off x="7679408" y="3841403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/>
            <p:nvPr/>
          </p:nvCxnSpPr>
          <p:spPr>
            <a:xfrm flipH="1">
              <a:off x="7713446" y="4162666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4" name="Группа 1043"/>
          <p:cNvGrpSpPr/>
          <p:nvPr/>
        </p:nvGrpSpPr>
        <p:grpSpPr>
          <a:xfrm>
            <a:off x="7657683" y="4726959"/>
            <a:ext cx="329392" cy="598488"/>
            <a:chOff x="7657683" y="4726959"/>
            <a:chExt cx="329392" cy="598488"/>
          </a:xfrm>
        </p:grpSpPr>
        <p:cxnSp>
          <p:nvCxnSpPr>
            <p:cNvPr id="50" name="Прямая соединительная линия 49"/>
            <p:cNvCxnSpPr/>
            <p:nvPr/>
          </p:nvCxnSpPr>
          <p:spPr>
            <a:xfrm>
              <a:off x="7657683" y="4726959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7952651" y="4726959"/>
              <a:ext cx="0" cy="2817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7692107" y="5325447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/>
            <p:nvPr/>
          </p:nvCxnSpPr>
          <p:spPr>
            <a:xfrm flipH="1">
              <a:off x="7687191" y="5002508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Группа 79"/>
          <p:cNvGrpSpPr/>
          <p:nvPr/>
        </p:nvGrpSpPr>
        <p:grpSpPr>
          <a:xfrm>
            <a:off x="7703171" y="5635246"/>
            <a:ext cx="272840" cy="622356"/>
            <a:chOff x="7048133" y="2036803"/>
            <a:chExt cx="272840" cy="622356"/>
          </a:xfrm>
        </p:grpSpPr>
        <p:cxnSp>
          <p:nvCxnSpPr>
            <p:cNvPr id="81" name="Прямая соединительная линия 80"/>
            <p:cNvCxnSpPr/>
            <p:nvPr/>
          </p:nvCxnSpPr>
          <p:spPr>
            <a:xfrm flipH="1">
              <a:off x="7048133" y="2036803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/>
            <p:nvPr/>
          </p:nvCxnSpPr>
          <p:spPr>
            <a:xfrm>
              <a:off x="7315240" y="2060671"/>
              <a:ext cx="5733" cy="5984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Группа 82"/>
          <p:cNvGrpSpPr/>
          <p:nvPr/>
        </p:nvGrpSpPr>
        <p:grpSpPr>
          <a:xfrm>
            <a:off x="7020272" y="5640408"/>
            <a:ext cx="331845" cy="635113"/>
            <a:chOff x="7668344" y="2036803"/>
            <a:chExt cx="331845" cy="635113"/>
          </a:xfrm>
        </p:grpSpPr>
        <p:cxnSp>
          <p:nvCxnSpPr>
            <p:cNvPr id="84" name="Прямая соединительная линия 83"/>
            <p:cNvCxnSpPr/>
            <p:nvPr/>
          </p:nvCxnSpPr>
          <p:spPr>
            <a:xfrm>
              <a:off x="7668344" y="2036803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Прямая соединительная линия 84"/>
            <p:cNvCxnSpPr/>
            <p:nvPr/>
          </p:nvCxnSpPr>
          <p:spPr>
            <a:xfrm>
              <a:off x="7973144" y="2341603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/>
            <p:nvPr/>
          </p:nvCxnSpPr>
          <p:spPr>
            <a:xfrm>
              <a:off x="7668344" y="2053077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Прямая соединительная линия 86"/>
            <p:cNvCxnSpPr/>
            <p:nvPr/>
          </p:nvCxnSpPr>
          <p:spPr>
            <a:xfrm>
              <a:off x="7668344" y="2659159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/>
            <p:nvPr/>
          </p:nvCxnSpPr>
          <p:spPr>
            <a:xfrm>
              <a:off x="7705221" y="2341603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Группа 88"/>
          <p:cNvGrpSpPr/>
          <p:nvPr/>
        </p:nvGrpSpPr>
        <p:grpSpPr>
          <a:xfrm>
            <a:off x="6994204" y="3842131"/>
            <a:ext cx="362909" cy="643982"/>
            <a:chOff x="7639744" y="3841403"/>
            <a:chExt cx="362909" cy="643982"/>
          </a:xfrm>
        </p:grpSpPr>
        <p:cxnSp>
          <p:nvCxnSpPr>
            <p:cNvPr id="90" name="Прямая соединительная линия 89"/>
            <p:cNvCxnSpPr/>
            <p:nvPr/>
          </p:nvCxnSpPr>
          <p:spPr>
            <a:xfrm>
              <a:off x="7639744" y="3853373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Прямая соединительная линия 90"/>
            <p:cNvCxnSpPr/>
            <p:nvPr/>
          </p:nvCxnSpPr>
          <p:spPr>
            <a:xfrm>
              <a:off x="7707685" y="4162666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Прямая соединительная линия 91"/>
            <p:cNvCxnSpPr/>
            <p:nvPr/>
          </p:nvCxnSpPr>
          <p:spPr>
            <a:xfrm flipH="1">
              <a:off x="7679408" y="3841403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Прямая соединительная линия 92"/>
            <p:cNvCxnSpPr/>
            <p:nvPr/>
          </p:nvCxnSpPr>
          <p:spPr>
            <a:xfrm flipH="1">
              <a:off x="7713446" y="4162666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Группа 93"/>
          <p:cNvGrpSpPr/>
          <p:nvPr/>
        </p:nvGrpSpPr>
        <p:grpSpPr>
          <a:xfrm>
            <a:off x="7675310" y="2941419"/>
            <a:ext cx="294968" cy="598488"/>
            <a:chOff x="7020272" y="4726959"/>
            <a:chExt cx="294968" cy="598488"/>
          </a:xfrm>
        </p:grpSpPr>
        <p:cxnSp>
          <p:nvCxnSpPr>
            <p:cNvPr id="95" name="Прямая соединительная линия 94"/>
            <p:cNvCxnSpPr/>
            <p:nvPr/>
          </p:nvCxnSpPr>
          <p:spPr>
            <a:xfrm>
              <a:off x="7309507" y="4726959"/>
              <a:ext cx="5733" cy="5984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Прямая соединительная линия 95"/>
            <p:cNvCxnSpPr/>
            <p:nvPr/>
          </p:nvCxnSpPr>
          <p:spPr>
            <a:xfrm>
              <a:off x="7034203" y="4726959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Прямая соединительная линия 96"/>
            <p:cNvCxnSpPr/>
            <p:nvPr/>
          </p:nvCxnSpPr>
          <p:spPr>
            <a:xfrm>
              <a:off x="7020272" y="5057272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Группа 97"/>
          <p:cNvGrpSpPr/>
          <p:nvPr/>
        </p:nvGrpSpPr>
        <p:grpSpPr>
          <a:xfrm>
            <a:off x="6996590" y="2983568"/>
            <a:ext cx="329392" cy="598488"/>
            <a:chOff x="7657683" y="4726959"/>
            <a:chExt cx="329392" cy="598488"/>
          </a:xfrm>
        </p:grpSpPr>
        <p:cxnSp>
          <p:nvCxnSpPr>
            <p:cNvPr id="99" name="Прямая соединительная линия 98"/>
            <p:cNvCxnSpPr/>
            <p:nvPr/>
          </p:nvCxnSpPr>
          <p:spPr>
            <a:xfrm>
              <a:off x="7657683" y="4726959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Прямая соединительная линия 99"/>
            <p:cNvCxnSpPr/>
            <p:nvPr/>
          </p:nvCxnSpPr>
          <p:spPr>
            <a:xfrm>
              <a:off x="7952651" y="4726959"/>
              <a:ext cx="0" cy="2817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Прямая соединительная линия 100"/>
            <p:cNvCxnSpPr/>
            <p:nvPr/>
          </p:nvCxnSpPr>
          <p:spPr>
            <a:xfrm>
              <a:off x="7692107" y="5325447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Прямая соединительная линия 101"/>
            <p:cNvCxnSpPr/>
            <p:nvPr/>
          </p:nvCxnSpPr>
          <p:spPr>
            <a:xfrm flipH="1">
              <a:off x="7687191" y="5002508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76579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5" t="5330" r="6094" b="69355"/>
          <a:stretch/>
        </p:blipFill>
        <p:spPr bwMode="auto">
          <a:xfrm>
            <a:off x="98803" y="1228308"/>
            <a:ext cx="8865685" cy="340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13405" y="2171441"/>
            <a:ext cx="341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489360" y="302076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+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489360" y="3656721"/>
            <a:ext cx="341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383116" y="2332601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+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383116" y="2959210"/>
            <a:ext cx="341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/>
              <a:t>-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59071" y="377983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+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27095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179512" y="1037085"/>
            <a:ext cx="8784976" cy="4161303"/>
            <a:chOff x="179512" y="1037085"/>
            <a:chExt cx="8784976" cy="416130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36" t="32271" r="5788" b="36375"/>
            <a:stretch/>
          </p:blipFill>
          <p:spPr bwMode="auto">
            <a:xfrm>
              <a:off x="179512" y="1037085"/>
              <a:ext cx="8784976" cy="41613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5257566" y="3861048"/>
              <a:ext cx="252000" cy="252000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899592" y="2780780"/>
              <a:ext cx="252000" cy="252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539552" y="2420888"/>
              <a:ext cx="252000" cy="252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105482" y="2906780"/>
            <a:ext cx="252000" cy="25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65680" y="2906780"/>
            <a:ext cx="252000" cy="25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139143" y="2408873"/>
            <a:ext cx="252000" cy="25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565680" y="2408873"/>
            <a:ext cx="252000" cy="25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051720" y="3891459"/>
            <a:ext cx="252000" cy="25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691680" y="3493824"/>
            <a:ext cx="252000" cy="25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025592" y="3861048"/>
            <a:ext cx="252000" cy="25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06642" y="3861048"/>
            <a:ext cx="252000" cy="25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25592" y="3429000"/>
            <a:ext cx="252000" cy="25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0639" y="3429000"/>
            <a:ext cx="252000" cy="25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138704" y="2634752"/>
            <a:ext cx="252000" cy="2520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273021" y="2613338"/>
            <a:ext cx="252000" cy="2520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569101" y="2945637"/>
            <a:ext cx="252000" cy="2520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990141" y="2945637"/>
            <a:ext cx="252000" cy="2520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600115" y="2331196"/>
            <a:ext cx="252000" cy="2520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973843" y="2318297"/>
            <a:ext cx="252000" cy="2520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212912" y="3675721"/>
            <a:ext cx="252000" cy="2520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522704" y="4017459"/>
            <a:ext cx="252000" cy="2520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496304" y="3367824"/>
            <a:ext cx="252000" cy="2520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886704" y="4017459"/>
            <a:ext cx="252000" cy="2520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860304" y="3367824"/>
            <a:ext cx="252000" cy="2520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54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6" t="65947" r="6094" b="5022"/>
          <a:stretch/>
        </p:blipFill>
        <p:spPr bwMode="auto">
          <a:xfrm>
            <a:off x="106687" y="1477450"/>
            <a:ext cx="8941907" cy="3903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Равнобедренный треугольник 1"/>
          <p:cNvSpPr/>
          <p:nvPr/>
        </p:nvSpPr>
        <p:spPr>
          <a:xfrm>
            <a:off x="6516216" y="5013176"/>
            <a:ext cx="648072" cy="575369"/>
          </a:xfrm>
          <a:prstGeom prst="triangl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7380312" y="4140824"/>
            <a:ext cx="504056" cy="415536"/>
          </a:xfrm>
          <a:prstGeom prst="triangl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4312474" y="4140824"/>
            <a:ext cx="619565" cy="512312"/>
          </a:xfrm>
          <a:prstGeom prst="triangl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248135" y="3981444"/>
            <a:ext cx="663953" cy="415536"/>
          </a:xfrm>
          <a:prstGeom prst="triangl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4564503" y="3068960"/>
            <a:ext cx="504056" cy="567921"/>
          </a:xfrm>
          <a:prstGeom prst="triangl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5732511" y="3068960"/>
            <a:ext cx="554829" cy="567921"/>
          </a:xfrm>
          <a:prstGeom prst="triangl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7884368" y="3636881"/>
            <a:ext cx="756084" cy="530380"/>
          </a:xfrm>
          <a:prstGeom prst="triangl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7380312" y="3145152"/>
            <a:ext cx="504056" cy="415536"/>
          </a:xfrm>
          <a:prstGeom prst="triangl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7632340" y="5318756"/>
            <a:ext cx="504056" cy="415536"/>
          </a:xfrm>
          <a:prstGeom prst="triangl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919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5</cp:revision>
  <dcterms:created xsi:type="dcterms:W3CDTF">2017-10-04T17:36:17Z</dcterms:created>
  <dcterms:modified xsi:type="dcterms:W3CDTF">2017-10-04T18:23:35Z</dcterms:modified>
</cp:coreProperties>
</file>