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3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895"/>
          <a:stretch/>
        </p:blipFill>
        <p:spPr bwMode="auto">
          <a:xfrm>
            <a:off x="107504" y="2181865"/>
            <a:ext cx="8901976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61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2" t="6216" r="3446" b="60703"/>
          <a:stretch/>
        </p:blipFill>
        <p:spPr bwMode="auto">
          <a:xfrm>
            <a:off x="395536" y="1268760"/>
            <a:ext cx="824660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34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" t="40185" r="8703" b="21184"/>
          <a:stretch/>
        </p:blipFill>
        <p:spPr bwMode="auto">
          <a:xfrm>
            <a:off x="265431" y="930004"/>
            <a:ext cx="8208912" cy="4874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5712554" y="2577881"/>
            <a:ext cx="360000" cy="684000"/>
            <a:chOff x="7657683" y="4726959"/>
            <a:chExt cx="329392" cy="59848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7"/>
          <p:cNvGrpSpPr/>
          <p:nvPr/>
        </p:nvGrpSpPr>
        <p:grpSpPr>
          <a:xfrm>
            <a:off x="5710861" y="1743550"/>
            <a:ext cx="395739" cy="684000"/>
            <a:chOff x="7639744" y="3841403"/>
            <a:chExt cx="362909" cy="643982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7639744" y="385337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7707685" y="4162666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7679408" y="3841403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7713446" y="4162666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12"/>
          <p:cNvGrpSpPr/>
          <p:nvPr/>
        </p:nvGrpSpPr>
        <p:grpSpPr>
          <a:xfrm>
            <a:off x="5754606" y="3367461"/>
            <a:ext cx="331845" cy="720000"/>
            <a:chOff x="7668344" y="2036803"/>
            <a:chExt cx="331845" cy="635113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7668344" y="20368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973144" y="2341603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7668344" y="205307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7668344" y="26591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705221" y="2341603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5726485" y="5001459"/>
            <a:ext cx="294968" cy="648000"/>
            <a:chOff x="7020272" y="4726959"/>
            <a:chExt cx="294968" cy="59848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5710861" y="4186633"/>
            <a:ext cx="358027" cy="696746"/>
            <a:chOff x="5710861" y="4186633"/>
            <a:chExt cx="358027" cy="696746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845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6847" r="4990" b="56819"/>
          <a:stretch/>
        </p:blipFill>
        <p:spPr bwMode="auto">
          <a:xfrm>
            <a:off x="35615" y="764704"/>
            <a:ext cx="8953865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7250417" y="1529711"/>
            <a:ext cx="396000" cy="720000"/>
            <a:chOff x="7657683" y="4726959"/>
            <a:chExt cx="329392" cy="59848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7657683" y="4726959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7952651" y="4726959"/>
              <a:ext cx="0" cy="2817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7692107" y="5325447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7687191" y="5002508"/>
              <a:ext cx="272840" cy="3227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7"/>
          <p:cNvGrpSpPr/>
          <p:nvPr/>
        </p:nvGrpSpPr>
        <p:grpSpPr>
          <a:xfrm>
            <a:off x="7255877" y="2564904"/>
            <a:ext cx="358027" cy="696746"/>
            <a:chOff x="5710861" y="4186633"/>
            <a:chExt cx="358027" cy="696746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7247005" y="3621630"/>
            <a:ext cx="358027" cy="756000"/>
            <a:chOff x="5710861" y="4186633"/>
            <a:chExt cx="358027" cy="696746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739963" y="4869160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5710861" y="4186633"/>
              <a:ext cx="338713" cy="37412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5710861" y="456075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725574" y="4537539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6068888" y="4537539"/>
              <a:ext cx="0" cy="3226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7250417" y="4664903"/>
            <a:ext cx="360000" cy="720000"/>
            <a:chOff x="7020272" y="4726959"/>
            <a:chExt cx="294968" cy="59848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7309507" y="4726959"/>
              <a:ext cx="5733" cy="5984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034203" y="4726959"/>
              <a:ext cx="0" cy="330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020272" y="5057272"/>
              <a:ext cx="294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3" name="Группа 2052"/>
          <p:cNvGrpSpPr/>
          <p:nvPr/>
        </p:nvGrpSpPr>
        <p:grpSpPr>
          <a:xfrm>
            <a:off x="1106129" y="2271142"/>
            <a:ext cx="4041058" cy="472058"/>
            <a:chOff x="1106129" y="2271142"/>
            <a:chExt cx="4041058" cy="472058"/>
          </a:xfrm>
        </p:grpSpPr>
        <p:sp>
          <p:nvSpPr>
            <p:cNvPr id="2" name="Полилиния 1"/>
            <p:cNvSpPr/>
            <p:nvPr/>
          </p:nvSpPr>
          <p:spPr>
            <a:xfrm>
              <a:off x="1106129" y="2271142"/>
              <a:ext cx="4041058" cy="472058"/>
            </a:xfrm>
            <a:custGeom>
              <a:avLst/>
              <a:gdLst>
                <a:gd name="connsiteX0" fmla="*/ 0 w 4041058"/>
                <a:gd name="connsiteY0" fmla="*/ 472058 h 472058"/>
                <a:gd name="connsiteX1" fmla="*/ 191729 w 4041058"/>
                <a:gd name="connsiteY1" fmla="*/ 162342 h 472058"/>
                <a:gd name="connsiteX2" fmla="*/ 663677 w 4041058"/>
                <a:gd name="connsiteY2" fmla="*/ 44355 h 472058"/>
                <a:gd name="connsiteX3" fmla="*/ 1150374 w 4041058"/>
                <a:gd name="connsiteY3" fmla="*/ 44355 h 472058"/>
                <a:gd name="connsiteX4" fmla="*/ 2197510 w 4041058"/>
                <a:gd name="connsiteY4" fmla="*/ 110 h 472058"/>
                <a:gd name="connsiteX5" fmla="*/ 3097161 w 4041058"/>
                <a:gd name="connsiteY5" fmla="*/ 59103 h 472058"/>
                <a:gd name="connsiteX6" fmla="*/ 3554361 w 4041058"/>
                <a:gd name="connsiteY6" fmla="*/ 206587 h 472058"/>
                <a:gd name="connsiteX7" fmla="*/ 4041058 w 4041058"/>
                <a:gd name="connsiteY7" fmla="*/ 413064 h 472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41058" h="472058">
                  <a:moveTo>
                    <a:pt x="0" y="472058"/>
                  </a:moveTo>
                  <a:cubicBezTo>
                    <a:pt x="40558" y="352842"/>
                    <a:pt x="81116" y="233626"/>
                    <a:pt x="191729" y="162342"/>
                  </a:cubicBezTo>
                  <a:cubicBezTo>
                    <a:pt x="302342" y="91058"/>
                    <a:pt x="503903" y="64019"/>
                    <a:pt x="663677" y="44355"/>
                  </a:cubicBezTo>
                  <a:cubicBezTo>
                    <a:pt x="823451" y="24690"/>
                    <a:pt x="894735" y="51729"/>
                    <a:pt x="1150374" y="44355"/>
                  </a:cubicBezTo>
                  <a:cubicBezTo>
                    <a:pt x="1406013" y="36981"/>
                    <a:pt x="1873046" y="-2348"/>
                    <a:pt x="2197510" y="110"/>
                  </a:cubicBezTo>
                  <a:cubicBezTo>
                    <a:pt x="2521975" y="2568"/>
                    <a:pt x="2871019" y="24690"/>
                    <a:pt x="3097161" y="59103"/>
                  </a:cubicBezTo>
                  <a:cubicBezTo>
                    <a:pt x="3323303" y="93516"/>
                    <a:pt x="3397045" y="147593"/>
                    <a:pt x="3554361" y="206587"/>
                  </a:cubicBezTo>
                  <a:cubicBezTo>
                    <a:pt x="3711677" y="265580"/>
                    <a:pt x="3876367" y="339322"/>
                    <a:pt x="4041058" y="413064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 стрелкой 27"/>
            <p:cNvCxnSpPr>
              <a:stCxn id="2" idx="6"/>
              <a:endCxn id="2" idx="7"/>
            </p:cNvCxnSpPr>
            <p:nvPr/>
          </p:nvCxnSpPr>
          <p:spPr>
            <a:xfrm>
              <a:off x="4660490" y="2477729"/>
              <a:ext cx="486697" cy="20647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4" name="Группа 2053"/>
          <p:cNvGrpSpPr/>
          <p:nvPr/>
        </p:nvGrpSpPr>
        <p:grpSpPr>
          <a:xfrm>
            <a:off x="2713703" y="3370973"/>
            <a:ext cx="2420206" cy="418150"/>
            <a:chOff x="2713703" y="3370973"/>
            <a:chExt cx="2420206" cy="418150"/>
          </a:xfrm>
        </p:grpSpPr>
        <p:sp>
          <p:nvSpPr>
            <p:cNvPr id="24" name="Полилиния 23"/>
            <p:cNvSpPr/>
            <p:nvPr/>
          </p:nvSpPr>
          <p:spPr>
            <a:xfrm>
              <a:off x="2713703" y="3370973"/>
              <a:ext cx="2420206" cy="385496"/>
            </a:xfrm>
            <a:custGeom>
              <a:avLst/>
              <a:gdLst>
                <a:gd name="connsiteX0" fmla="*/ 0 w 2420206"/>
                <a:gd name="connsiteY0" fmla="*/ 345621 h 385496"/>
                <a:gd name="connsiteX1" fmla="*/ 162232 w 2420206"/>
                <a:gd name="connsiteY1" fmla="*/ 168640 h 385496"/>
                <a:gd name="connsiteX2" fmla="*/ 619432 w 2420206"/>
                <a:gd name="connsiteY2" fmla="*/ 35904 h 385496"/>
                <a:gd name="connsiteX3" fmla="*/ 1150374 w 2420206"/>
                <a:gd name="connsiteY3" fmla="*/ 35904 h 385496"/>
                <a:gd name="connsiteX4" fmla="*/ 1828800 w 2420206"/>
                <a:gd name="connsiteY4" fmla="*/ 21156 h 385496"/>
                <a:gd name="connsiteX5" fmla="*/ 2374491 w 2420206"/>
                <a:gd name="connsiteY5" fmla="*/ 360369 h 385496"/>
                <a:gd name="connsiteX6" fmla="*/ 2389239 w 2420206"/>
                <a:gd name="connsiteY6" fmla="*/ 360369 h 385496"/>
                <a:gd name="connsiteX7" fmla="*/ 2389239 w 2420206"/>
                <a:gd name="connsiteY7" fmla="*/ 360369 h 385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20206" h="385496">
                  <a:moveTo>
                    <a:pt x="0" y="345621"/>
                  </a:moveTo>
                  <a:cubicBezTo>
                    <a:pt x="29496" y="282940"/>
                    <a:pt x="58993" y="220259"/>
                    <a:pt x="162232" y="168640"/>
                  </a:cubicBezTo>
                  <a:cubicBezTo>
                    <a:pt x="265471" y="117021"/>
                    <a:pt x="454742" y="58027"/>
                    <a:pt x="619432" y="35904"/>
                  </a:cubicBezTo>
                  <a:cubicBezTo>
                    <a:pt x="784122" y="13781"/>
                    <a:pt x="1150374" y="35904"/>
                    <a:pt x="1150374" y="35904"/>
                  </a:cubicBezTo>
                  <a:cubicBezTo>
                    <a:pt x="1351935" y="33446"/>
                    <a:pt x="1624781" y="-32921"/>
                    <a:pt x="1828800" y="21156"/>
                  </a:cubicBezTo>
                  <a:cubicBezTo>
                    <a:pt x="2032819" y="75233"/>
                    <a:pt x="2281084" y="303833"/>
                    <a:pt x="2374491" y="360369"/>
                  </a:cubicBezTo>
                  <a:cubicBezTo>
                    <a:pt x="2467898" y="416905"/>
                    <a:pt x="2389239" y="360369"/>
                    <a:pt x="2389239" y="360369"/>
                  </a:cubicBezTo>
                  <a:lnTo>
                    <a:pt x="2389239" y="360369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>
              <a:off x="4880859" y="3563721"/>
              <a:ext cx="251580" cy="22540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5" name="Группа 2054"/>
          <p:cNvGrpSpPr/>
          <p:nvPr/>
        </p:nvGrpSpPr>
        <p:grpSpPr>
          <a:xfrm>
            <a:off x="3483506" y="4420795"/>
            <a:ext cx="1648933" cy="460921"/>
            <a:chOff x="3483506" y="4420795"/>
            <a:chExt cx="1648933" cy="460921"/>
          </a:xfrm>
        </p:grpSpPr>
        <p:sp>
          <p:nvSpPr>
            <p:cNvPr id="26" name="Полилиния 25"/>
            <p:cNvSpPr/>
            <p:nvPr/>
          </p:nvSpPr>
          <p:spPr>
            <a:xfrm>
              <a:off x="3510116" y="4420795"/>
              <a:ext cx="1622323" cy="460921"/>
            </a:xfrm>
            <a:custGeom>
              <a:avLst/>
              <a:gdLst>
                <a:gd name="connsiteX0" fmla="*/ 1622323 w 1622323"/>
                <a:gd name="connsiteY0" fmla="*/ 401928 h 460921"/>
                <a:gd name="connsiteX1" fmla="*/ 1533832 w 1622323"/>
                <a:gd name="connsiteY1" fmla="*/ 239695 h 460921"/>
                <a:gd name="connsiteX2" fmla="*/ 1297858 w 1622323"/>
                <a:gd name="connsiteY2" fmla="*/ 47966 h 460921"/>
                <a:gd name="connsiteX3" fmla="*/ 766916 w 1622323"/>
                <a:gd name="connsiteY3" fmla="*/ 3721 h 460921"/>
                <a:gd name="connsiteX4" fmla="*/ 442452 w 1622323"/>
                <a:gd name="connsiteY4" fmla="*/ 3721 h 460921"/>
                <a:gd name="connsiteX5" fmla="*/ 176981 w 1622323"/>
                <a:gd name="connsiteY5" fmla="*/ 47966 h 460921"/>
                <a:gd name="connsiteX6" fmla="*/ 0 w 1622323"/>
                <a:gd name="connsiteY6" fmla="*/ 460921 h 460921"/>
                <a:gd name="connsiteX7" fmla="*/ 0 w 1622323"/>
                <a:gd name="connsiteY7" fmla="*/ 460921 h 460921"/>
                <a:gd name="connsiteX8" fmla="*/ 0 w 1622323"/>
                <a:gd name="connsiteY8" fmla="*/ 460921 h 460921"/>
                <a:gd name="connsiteX9" fmla="*/ 0 w 1622323"/>
                <a:gd name="connsiteY9" fmla="*/ 460921 h 460921"/>
                <a:gd name="connsiteX10" fmla="*/ 0 w 1622323"/>
                <a:gd name="connsiteY10" fmla="*/ 460921 h 46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22323" h="460921">
                  <a:moveTo>
                    <a:pt x="1622323" y="401928"/>
                  </a:moveTo>
                  <a:cubicBezTo>
                    <a:pt x="1605116" y="350308"/>
                    <a:pt x="1587909" y="298689"/>
                    <a:pt x="1533832" y="239695"/>
                  </a:cubicBezTo>
                  <a:cubicBezTo>
                    <a:pt x="1479755" y="180701"/>
                    <a:pt x="1425677" y="87295"/>
                    <a:pt x="1297858" y="47966"/>
                  </a:cubicBezTo>
                  <a:cubicBezTo>
                    <a:pt x="1170039" y="8637"/>
                    <a:pt x="909484" y="11095"/>
                    <a:pt x="766916" y="3721"/>
                  </a:cubicBezTo>
                  <a:cubicBezTo>
                    <a:pt x="624348" y="-3653"/>
                    <a:pt x="540774" y="-3653"/>
                    <a:pt x="442452" y="3721"/>
                  </a:cubicBezTo>
                  <a:cubicBezTo>
                    <a:pt x="344130" y="11095"/>
                    <a:pt x="250723" y="-28234"/>
                    <a:pt x="176981" y="47966"/>
                  </a:cubicBezTo>
                  <a:cubicBezTo>
                    <a:pt x="103239" y="124166"/>
                    <a:pt x="0" y="460921"/>
                    <a:pt x="0" y="460921"/>
                  </a:cubicBezTo>
                  <a:lnTo>
                    <a:pt x="0" y="460921"/>
                  </a:lnTo>
                  <a:lnTo>
                    <a:pt x="0" y="460921"/>
                  </a:lnTo>
                  <a:lnTo>
                    <a:pt x="0" y="460921"/>
                  </a:lnTo>
                  <a:lnTo>
                    <a:pt x="0" y="460921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 стрелкой 32"/>
            <p:cNvCxnSpPr>
              <a:stCxn id="26" idx="5"/>
            </p:cNvCxnSpPr>
            <p:nvPr/>
          </p:nvCxnSpPr>
          <p:spPr>
            <a:xfrm flipH="1">
              <a:off x="3483506" y="4468761"/>
              <a:ext cx="203591" cy="36735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40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3" t="46581" r="7709" b="22242"/>
          <a:stretch/>
        </p:blipFill>
        <p:spPr bwMode="auto">
          <a:xfrm>
            <a:off x="179512" y="1268760"/>
            <a:ext cx="8820472" cy="417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90724" y="286823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68416" y="229325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671274" y="231525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16822" y="227826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68416" y="338646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02871" y="390062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53668" y="449136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60756" y="3386463"/>
            <a:ext cx="385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83615" y="449136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20318" y="3438959"/>
            <a:ext cx="316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96738" y="449136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899592" y="3922422"/>
            <a:ext cx="57606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409785" y="5010609"/>
            <a:ext cx="288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465333" y="5010609"/>
            <a:ext cx="288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4753365" y="3972110"/>
            <a:ext cx="0" cy="10384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753365" y="3950723"/>
            <a:ext cx="510095" cy="213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250939" y="3950723"/>
            <a:ext cx="12521" cy="10384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220072" y="4989222"/>
            <a:ext cx="288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912225" y="2895138"/>
            <a:ext cx="17528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624193" y="3950723"/>
            <a:ext cx="0" cy="10023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336161" y="4989222"/>
            <a:ext cx="288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624193" y="3950723"/>
            <a:ext cx="288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890753" y="2868230"/>
            <a:ext cx="0" cy="10541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3102100" y="3950724"/>
            <a:ext cx="307685" cy="213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3409785" y="3972110"/>
            <a:ext cx="0" cy="10384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475656" y="3438959"/>
            <a:ext cx="4404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V="1">
            <a:off x="3102100" y="3417572"/>
            <a:ext cx="0" cy="5331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2689705" y="3436402"/>
            <a:ext cx="432048" cy="25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1475656" y="3438959"/>
            <a:ext cx="0" cy="4834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884368" y="2905940"/>
            <a:ext cx="41057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14"/>
          <p:cNvGrpSpPr/>
          <p:nvPr/>
        </p:nvGrpSpPr>
        <p:grpSpPr>
          <a:xfrm>
            <a:off x="8294944" y="2546085"/>
            <a:ext cx="705039" cy="2899205"/>
            <a:chOff x="8294944" y="2546085"/>
            <a:chExt cx="705039" cy="2899205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8294944" y="2553723"/>
              <a:ext cx="688846" cy="28915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авильный пятиугольник 40"/>
            <p:cNvSpPr/>
            <p:nvPr/>
          </p:nvSpPr>
          <p:spPr>
            <a:xfrm>
              <a:off x="8344205" y="3617295"/>
              <a:ext cx="576064" cy="682271"/>
            </a:xfrm>
            <a:prstGeom prst="pent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Ромб 41"/>
            <p:cNvSpPr/>
            <p:nvPr/>
          </p:nvSpPr>
          <p:spPr>
            <a:xfrm>
              <a:off x="8344205" y="4604030"/>
              <a:ext cx="648072" cy="770384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Шестиугольник 42"/>
            <p:cNvSpPr/>
            <p:nvPr/>
          </p:nvSpPr>
          <p:spPr>
            <a:xfrm>
              <a:off x="8373106" y="2546085"/>
              <a:ext cx="626877" cy="647541"/>
            </a:xfrm>
            <a:prstGeom prst="hexago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4" name="Шестиугольник 43"/>
          <p:cNvSpPr/>
          <p:nvPr/>
        </p:nvSpPr>
        <p:spPr>
          <a:xfrm>
            <a:off x="8373107" y="2553723"/>
            <a:ext cx="626877" cy="647541"/>
          </a:xfrm>
          <a:prstGeom prst="hex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7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7" t="80923" r="4382" b="3840"/>
          <a:stretch/>
        </p:blipFill>
        <p:spPr bwMode="auto">
          <a:xfrm>
            <a:off x="106700" y="1844824"/>
            <a:ext cx="896443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51520" y="3212976"/>
            <a:ext cx="36004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51520" y="3569737"/>
            <a:ext cx="36004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374524" y="3212976"/>
            <a:ext cx="0" cy="379169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766664" y="3619413"/>
            <a:ext cx="36004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020396" y="3569737"/>
            <a:ext cx="36004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504555" y="2852936"/>
            <a:ext cx="0" cy="343119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766664" y="2852936"/>
            <a:ext cx="360040" cy="343119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855926" y="3212976"/>
            <a:ext cx="0" cy="356761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11560" y="3196055"/>
            <a:ext cx="0" cy="39609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60" name="Группа 2059"/>
          <p:cNvGrpSpPr/>
          <p:nvPr/>
        </p:nvGrpSpPr>
        <p:grpSpPr>
          <a:xfrm>
            <a:off x="3261107" y="2870484"/>
            <a:ext cx="374789" cy="749556"/>
            <a:chOff x="3261107" y="2870484"/>
            <a:chExt cx="374789" cy="749556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3275856" y="3196055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3275856" y="361941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3261107" y="2870484"/>
              <a:ext cx="367833" cy="342492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H="1" flipV="1">
              <a:off x="3628940" y="3212976"/>
              <a:ext cx="6956" cy="407064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3275856" y="3212976"/>
              <a:ext cx="0" cy="407064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3" name="Группа 2062"/>
          <p:cNvGrpSpPr/>
          <p:nvPr/>
        </p:nvGrpSpPr>
        <p:grpSpPr>
          <a:xfrm>
            <a:off x="3959976" y="2852096"/>
            <a:ext cx="400241" cy="742849"/>
            <a:chOff x="3959976" y="2852096"/>
            <a:chExt cx="400241" cy="742849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3959976" y="3594945"/>
              <a:ext cx="39600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4000177" y="321734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3995936" y="285356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4014048" y="2852096"/>
              <a:ext cx="0" cy="36000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4355976" y="3196055"/>
              <a:ext cx="0" cy="39889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Группа 68"/>
          <p:cNvGrpSpPr/>
          <p:nvPr/>
        </p:nvGrpSpPr>
        <p:grpSpPr>
          <a:xfrm>
            <a:off x="4734232" y="2867684"/>
            <a:ext cx="374789" cy="749556"/>
            <a:chOff x="3261107" y="2870484"/>
            <a:chExt cx="374789" cy="749556"/>
          </a:xfrm>
        </p:grpSpPr>
        <p:cxnSp>
          <p:nvCxnSpPr>
            <p:cNvPr id="70" name="Прямая соединительная линия 69"/>
            <p:cNvCxnSpPr/>
            <p:nvPr/>
          </p:nvCxnSpPr>
          <p:spPr>
            <a:xfrm>
              <a:off x="3275856" y="3196055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>
              <a:off x="3275856" y="361941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flipV="1">
              <a:off x="3261107" y="2870484"/>
              <a:ext cx="367833" cy="342492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flipH="1" flipV="1">
              <a:off x="3628940" y="3212976"/>
              <a:ext cx="6956" cy="407064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flipV="1">
              <a:off x="3275856" y="3212976"/>
              <a:ext cx="0" cy="407064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Группа 74"/>
          <p:cNvGrpSpPr/>
          <p:nvPr/>
        </p:nvGrpSpPr>
        <p:grpSpPr>
          <a:xfrm>
            <a:off x="6240381" y="2881381"/>
            <a:ext cx="374789" cy="749556"/>
            <a:chOff x="3261107" y="2870484"/>
            <a:chExt cx="374789" cy="749556"/>
          </a:xfrm>
        </p:grpSpPr>
        <p:cxnSp>
          <p:nvCxnSpPr>
            <p:cNvPr id="76" name="Прямая соединительная линия 75"/>
            <p:cNvCxnSpPr/>
            <p:nvPr/>
          </p:nvCxnSpPr>
          <p:spPr>
            <a:xfrm>
              <a:off x="3275856" y="3196055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>
              <a:off x="3275856" y="361941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flipV="1">
              <a:off x="3261107" y="2870484"/>
              <a:ext cx="367833" cy="342492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flipH="1" flipV="1">
              <a:off x="3628940" y="3212976"/>
              <a:ext cx="6956" cy="407064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flipV="1">
              <a:off x="3275856" y="3212976"/>
              <a:ext cx="0" cy="407064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Группа 80"/>
          <p:cNvGrpSpPr/>
          <p:nvPr/>
        </p:nvGrpSpPr>
        <p:grpSpPr>
          <a:xfrm>
            <a:off x="7740352" y="2881381"/>
            <a:ext cx="374789" cy="749556"/>
            <a:chOff x="3261107" y="2870484"/>
            <a:chExt cx="374789" cy="749556"/>
          </a:xfrm>
        </p:grpSpPr>
        <p:cxnSp>
          <p:nvCxnSpPr>
            <p:cNvPr id="82" name="Прямая соединительная линия 81"/>
            <p:cNvCxnSpPr/>
            <p:nvPr/>
          </p:nvCxnSpPr>
          <p:spPr>
            <a:xfrm>
              <a:off x="3275856" y="3196055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>
              <a:off x="3275856" y="361941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 flipV="1">
              <a:off x="3261107" y="2870484"/>
              <a:ext cx="367833" cy="342492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flipH="1" flipV="1">
              <a:off x="3628940" y="3212976"/>
              <a:ext cx="6956" cy="407064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 flipV="1">
              <a:off x="3275856" y="3212976"/>
              <a:ext cx="0" cy="407064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Группа 89"/>
          <p:cNvGrpSpPr/>
          <p:nvPr/>
        </p:nvGrpSpPr>
        <p:grpSpPr>
          <a:xfrm>
            <a:off x="8442496" y="2857796"/>
            <a:ext cx="400241" cy="742849"/>
            <a:chOff x="3959976" y="2852096"/>
            <a:chExt cx="400241" cy="742849"/>
          </a:xfrm>
        </p:grpSpPr>
        <p:cxnSp>
          <p:nvCxnSpPr>
            <p:cNvPr id="91" name="Прямая соединительная линия 90"/>
            <p:cNvCxnSpPr/>
            <p:nvPr/>
          </p:nvCxnSpPr>
          <p:spPr>
            <a:xfrm>
              <a:off x="3959976" y="3594945"/>
              <a:ext cx="39600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>
              <a:off x="4000177" y="321734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>
              <a:off x="3995936" y="285356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 flipV="1">
              <a:off x="4014048" y="2852096"/>
              <a:ext cx="0" cy="36000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 flipV="1">
              <a:off x="4355976" y="3196055"/>
              <a:ext cx="0" cy="39889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Группа 95"/>
          <p:cNvGrpSpPr/>
          <p:nvPr/>
        </p:nvGrpSpPr>
        <p:grpSpPr>
          <a:xfrm>
            <a:off x="6957027" y="2876564"/>
            <a:ext cx="400241" cy="742849"/>
            <a:chOff x="3959976" y="2852096"/>
            <a:chExt cx="400241" cy="742849"/>
          </a:xfrm>
        </p:grpSpPr>
        <p:cxnSp>
          <p:nvCxnSpPr>
            <p:cNvPr id="97" name="Прямая соединительная линия 96"/>
            <p:cNvCxnSpPr/>
            <p:nvPr/>
          </p:nvCxnSpPr>
          <p:spPr>
            <a:xfrm>
              <a:off x="3959976" y="3594945"/>
              <a:ext cx="39600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>
              <a:off x="4000177" y="321734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>
              <a:off x="3995936" y="285356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 flipV="1">
              <a:off x="4014048" y="2852096"/>
              <a:ext cx="0" cy="36000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flipV="1">
              <a:off x="4355976" y="3196055"/>
              <a:ext cx="0" cy="39889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Группа 101"/>
          <p:cNvGrpSpPr/>
          <p:nvPr/>
        </p:nvGrpSpPr>
        <p:grpSpPr>
          <a:xfrm>
            <a:off x="5450076" y="2852096"/>
            <a:ext cx="396000" cy="742849"/>
            <a:chOff x="3959976" y="2852096"/>
            <a:chExt cx="400241" cy="742849"/>
          </a:xfrm>
        </p:grpSpPr>
        <p:cxnSp>
          <p:nvCxnSpPr>
            <p:cNvPr id="103" name="Прямая соединительная линия 102"/>
            <p:cNvCxnSpPr/>
            <p:nvPr/>
          </p:nvCxnSpPr>
          <p:spPr>
            <a:xfrm>
              <a:off x="3959976" y="3594945"/>
              <a:ext cx="39600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Прямая соединительная линия 103"/>
            <p:cNvCxnSpPr/>
            <p:nvPr/>
          </p:nvCxnSpPr>
          <p:spPr>
            <a:xfrm>
              <a:off x="4000177" y="321734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>
            <a:xfrm>
              <a:off x="3995936" y="2853563"/>
              <a:ext cx="360040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Прямая соединительная линия 105"/>
            <p:cNvCxnSpPr/>
            <p:nvPr/>
          </p:nvCxnSpPr>
          <p:spPr>
            <a:xfrm flipV="1">
              <a:off x="4014048" y="2852096"/>
              <a:ext cx="0" cy="36000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/>
            <p:nvPr/>
          </p:nvCxnSpPr>
          <p:spPr>
            <a:xfrm flipV="1">
              <a:off x="4355976" y="3196055"/>
              <a:ext cx="0" cy="39889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8826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11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alya</dc:creator>
  <cp:lastModifiedBy>alya</cp:lastModifiedBy>
  <cp:revision>9</cp:revision>
  <dcterms:created xsi:type="dcterms:W3CDTF">2017-10-04T18:24:05Z</dcterms:created>
  <dcterms:modified xsi:type="dcterms:W3CDTF">2017-10-05T14:53:28Z</dcterms:modified>
</cp:coreProperties>
</file>