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3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637"/>
          <a:stretch/>
        </p:blipFill>
        <p:spPr bwMode="auto">
          <a:xfrm>
            <a:off x="168231" y="2276872"/>
            <a:ext cx="8784976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50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2" t="6123" r="9912" b="56268"/>
          <a:stretch/>
        </p:blipFill>
        <p:spPr bwMode="auto">
          <a:xfrm>
            <a:off x="94509" y="188640"/>
            <a:ext cx="8958196" cy="530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1475656" y="2289944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784352" y="2539462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051720" y="2734293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49536" y="1354071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27584" y="1654636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659808" y="2269153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232176" y="2282852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019673" y="1569834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573784" y="1306400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170248" y="1306400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286176" y="2796921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691281" y="2812517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573784" y="1874812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885500" y="1588704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170248" y="1868769"/>
            <a:ext cx="108000" cy="1080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557537" y="3501008"/>
            <a:ext cx="396000" cy="824584"/>
            <a:chOff x="7668344" y="2036803"/>
            <a:chExt cx="331845" cy="635113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7668344" y="2036803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7973144" y="2341603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7668344" y="205307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668344" y="26591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705221" y="2341603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1655720" y="4509120"/>
            <a:ext cx="396000" cy="720000"/>
            <a:chOff x="7657683" y="4726959"/>
            <a:chExt cx="329392" cy="598488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7657683" y="47269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7952651" y="4726959"/>
              <a:ext cx="0" cy="2817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7692107" y="532544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H="1">
              <a:off x="7687191" y="5002508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Группа 28"/>
          <p:cNvGrpSpPr/>
          <p:nvPr/>
        </p:nvGrpSpPr>
        <p:grpSpPr>
          <a:xfrm>
            <a:off x="2741629" y="3538397"/>
            <a:ext cx="432000" cy="756000"/>
            <a:chOff x="7639744" y="3841403"/>
            <a:chExt cx="362909" cy="643982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>
              <a:off x="7639744" y="3853373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7707685" y="4162666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7679408" y="3841403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>
              <a:off x="7713446" y="4162666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3825994" y="4509120"/>
            <a:ext cx="360000" cy="720000"/>
            <a:chOff x="7020272" y="4726959"/>
            <a:chExt cx="294968" cy="598488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7309507" y="4726959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7034203" y="4726959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7020272" y="5057272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>
            <a:off x="4932040" y="3535726"/>
            <a:ext cx="360473" cy="789865"/>
            <a:chOff x="7048133" y="2036803"/>
            <a:chExt cx="272840" cy="622356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7048133" y="2036803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7315240" y="2060671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1599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2" t="46366" r="6444" b="25128"/>
          <a:stretch/>
        </p:blipFill>
        <p:spPr bwMode="auto">
          <a:xfrm>
            <a:off x="107504" y="1124744"/>
            <a:ext cx="885153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2267744" y="3951520"/>
            <a:ext cx="358027" cy="696746"/>
            <a:chOff x="5710861" y="4186633"/>
            <a:chExt cx="358027" cy="696746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5739963" y="4869160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5710861" y="4186633"/>
              <a:ext cx="338713" cy="3741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5710861" y="456075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5725574" y="4537539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6068888" y="453753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6444208" y="3965739"/>
            <a:ext cx="358027" cy="696746"/>
            <a:chOff x="5710861" y="4186633"/>
            <a:chExt cx="358027" cy="696746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5739963" y="4869160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5710861" y="4186633"/>
              <a:ext cx="338713" cy="3741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5710861" y="456075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5725574" y="4537539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6068888" y="453753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3544574" y="3968272"/>
            <a:ext cx="358027" cy="696746"/>
            <a:chOff x="5710861" y="4186633"/>
            <a:chExt cx="358027" cy="696746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5739963" y="4869160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5710861" y="4186633"/>
              <a:ext cx="338713" cy="3741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5710861" y="456075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5725574" y="4537539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6068888" y="453753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611560" y="3905658"/>
            <a:ext cx="377438" cy="742608"/>
            <a:chOff x="7048133" y="2036803"/>
            <a:chExt cx="272840" cy="622356"/>
          </a:xfrm>
        </p:grpSpPr>
        <p:cxnSp>
          <p:nvCxnSpPr>
            <p:cNvPr id="28" name="Прямая соединительная линия 27"/>
            <p:cNvCxnSpPr/>
            <p:nvPr/>
          </p:nvCxnSpPr>
          <p:spPr>
            <a:xfrm flipH="1">
              <a:off x="7048133" y="2036803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7315240" y="2060671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Прямая соединительная линия 29"/>
          <p:cNvCxnSpPr/>
          <p:nvPr/>
        </p:nvCxnSpPr>
        <p:spPr>
          <a:xfrm>
            <a:off x="3066748" y="1680848"/>
            <a:ext cx="36004" cy="38884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976156" y="1680848"/>
            <a:ext cx="36004" cy="38884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Группа 33"/>
          <p:cNvGrpSpPr/>
          <p:nvPr/>
        </p:nvGrpSpPr>
        <p:grpSpPr>
          <a:xfrm>
            <a:off x="1469494" y="3919457"/>
            <a:ext cx="360000" cy="730880"/>
            <a:chOff x="7668344" y="2036803"/>
            <a:chExt cx="331845" cy="635113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7668344" y="2036803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7973144" y="2341603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7668344" y="205307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7668344" y="26591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7705221" y="2341603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39"/>
          <p:cNvGrpSpPr/>
          <p:nvPr/>
        </p:nvGrpSpPr>
        <p:grpSpPr>
          <a:xfrm>
            <a:off x="4335273" y="3935251"/>
            <a:ext cx="396000" cy="720000"/>
            <a:chOff x="7657683" y="4726959"/>
            <a:chExt cx="329392" cy="598488"/>
          </a:xfrm>
        </p:grpSpPr>
        <p:cxnSp>
          <p:nvCxnSpPr>
            <p:cNvPr id="41" name="Прямая соединительная линия 40"/>
            <p:cNvCxnSpPr/>
            <p:nvPr/>
          </p:nvCxnSpPr>
          <p:spPr>
            <a:xfrm>
              <a:off x="7657683" y="47269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7952651" y="4726959"/>
              <a:ext cx="0" cy="2817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7692107" y="532544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H="1">
              <a:off x="7687191" y="5002508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5122093" y="3933060"/>
            <a:ext cx="396000" cy="731957"/>
            <a:chOff x="7020272" y="4726959"/>
            <a:chExt cx="294968" cy="598488"/>
          </a:xfrm>
        </p:grpSpPr>
        <p:cxnSp>
          <p:nvCxnSpPr>
            <p:cNvPr id="46" name="Прямая соединительная линия 45"/>
            <p:cNvCxnSpPr/>
            <p:nvPr/>
          </p:nvCxnSpPr>
          <p:spPr>
            <a:xfrm>
              <a:off x="7309507" y="4726959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7034203" y="4726959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>
              <a:off x="7020272" y="5057272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Группа 48"/>
          <p:cNvGrpSpPr/>
          <p:nvPr/>
        </p:nvGrpSpPr>
        <p:grpSpPr>
          <a:xfrm>
            <a:off x="7195058" y="3941178"/>
            <a:ext cx="432000" cy="756000"/>
            <a:chOff x="7639744" y="3841403"/>
            <a:chExt cx="362909" cy="643982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>
              <a:off x="7639744" y="3853373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7707685" y="4162666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flipH="1">
              <a:off x="7679408" y="3841403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flipH="1">
              <a:off x="7713446" y="4162666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Группа 53"/>
          <p:cNvGrpSpPr/>
          <p:nvPr/>
        </p:nvGrpSpPr>
        <p:grpSpPr>
          <a:xfrm>
            <a:off x="8028384" y="3947646"/>
            <a:ext cx="432000" cy="756000"/>
            <a:chOff x="7639744" y="3841403"/>
            <a:chExt cx="362909" cy="643982"/>
          </a:xfrm>
        </p:grpSpPr>
        <p:cxnSp>
          <p:nvCxnSpPr>
            <p:cNvPr id="55" name="Прямая соединительная линия 54"/>
            <p:cNvCxnSpPr/>
            <p:nvPr/>
          </p:nvCxnSpPr>
          <p:spPr>
            <a:xfrm>
              <a:off x="7639744" y="3853373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>
              <a:off x="7707685" y="4162666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flipH="1">
              <a:off x="7679408" y="3841403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flipH="1">
              <a:off x="7713446" y="4162666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1039638" y="3948563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1887277" y="397643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=</a:t>
            </a:r>
            <a:endParaRPr lang="ru-RU" sz="32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3993513" y="3905658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4737115" y="399251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=</a:t>
            </a:r>
            <a:endParaRPr lang="ru-RU" sz="32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6807174" y="3912802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7675505" y="399251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=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62181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59" grpId="0"/>
      <p:bldP spid="60" grpId="0"/>
      <p:bldP spid="61" grpId="0"/>
      <p:bldP spid="62" grpId="0"/>
      <p:bldP spid="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2" t="77028" r="17374" b="4527"/>
          <a:stretch/>
        </p:blipFill>
        <p:spPr bwMode="auto">
          <a:xfrm>
            <a:off x="18236" y="1803628"/>
            <a:ext cx="880126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7553588" y="3619402"/>
            <a:ext cx="396000" cy="817709"/>
            <a:chOff x="5710861" y="4186633"/>
            <a:chExt cx="358027" cy="696746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5739963" y="4869160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5710861" y="4186633"/>
              <a:ext cx="338713" cy="3741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5710861" y="456075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5725574" y="4537539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6068888" y="453753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4837431" y="3560958"/>
            <a:ext cx="432000" cy="828000"/>
            <a:chOff x="7020272" y="4726959"/>
            <a:chExt cx="294968" cy="598488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7309507" y="4726959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7034203" y="4726959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7020272" y="5057272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3477130" y="3560958"/>
            <a:ext cx="446896" cy="828291"/>
            <a:chOff x="3477130" y="3560958"/>
            <a:chExt cx="446896" cy="828291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3477131" y="3584185"/>
              <a:ext cx="446895" cy="13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3477130" y="3980157"/>
              <a:ext cx="446896" cy="3778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3477131" y="3560958"/>
              <a:ext cx="446895" cy="41919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3477131" y="3994923"/>
              <a:ext cx="446895" cy="3943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>
            <a:off x="2095918" y="3597249"/>
            <a:ext cx="468000" cy="792000"/>
            <a:chOff x="7657683" y="4726959"/>
            <a:chExt cx="329392" cy="598488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7657683" y="47269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7952651" y="4726959"/>
              <a:ext cx="0" cy="2817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7692107" y="532544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7687191" y="5002508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2541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7" t="6655" r="6415" b="62952"/>
          <a:stretch/>
        </p:blipFill>
        <p:spPr bwMode="auto">
          <a:xfrm>
            <a:off x="36433" y="836712"/>
            <a:ext cx="8993496" cy="415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lya\Desktop\математика задания\мат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6" t="14235" r="73286" b="80156"/>
          <a:stretch/>
        </p:blipFill>
        <p:spPr bwMode="auto">
          <a:xfrm>
            <a:off x="8172400" y="3212976"/>
            <a:ext cx="530941" cy="76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lya\Desktop\математика задания\мат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36" t="14559" r="33656" b="79832"/>
          <a:stretch/>
        </p:blipFill>
        <p:spPr bwMode="auto">
          <a:xfrm>
            <a:off x="2699792" y="4077072"/>
            <a:ext cx="530941" cy="76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854353" y="3162183"/>
            <a:ext cx="360000" cy="817709"/>
            <a:chOff x="5710861" y="4186633"/>
            <a:chExt cx="358027" cy="696746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5739963" y="4869160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5710861" y="4186633"/>
              <a:ext cx="338713" cy="3741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5710861" y="456075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5725574" y="4537539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6068888" y="453753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0"/>
          <p:cNvGrpSpPr/>
          <p:nvPr/>
        </p:nvGrpSpPr>
        <p:grpSpPr>
          <a:xfrm>
            <a:off x="8269132" y="4051675"/>
            <a:ext cx="360000" cy="817709"/>
            <a:chOff x="5710861" y="4186633"/>
            <a:chExt cx="358027" cy="696746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5739963" y="4869160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5710861" y="4186633"/>
              <a:ext cx="338713" cy="3741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5710861" y="456075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5725574" y="4537539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6068888" y="453753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849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8" t="39393" r="4305" b="30304"/>
          <a:stretch/>
        </p:blipFill>
        <p:spPr bwMode="auto">
          <a:xfrm>
            <a:off x="171719" y="1277450"/>
            <a:ext cx="8803827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H="1">
            <a:off x="3412020" y="4161676"/>
            <a:ext cx="511908" cy="8640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2584150" y="5050924"/>
            <a:ext cx="827870" cy="25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051720" y="4129323"/>
            <a:ext cx="532430" cy="94675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412020" y="3155278"/>
            <a:ext cx="505957" cy="10477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6012160" y="3155278"/>
            <a:ext cx="792088" cy="4177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012160" y="4373794"/>
            <a:ext cx="792088" cy="65197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6804248" y="3140968"/>
            <a:ext cx="819034" cy="34439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012160" y="3573016"/>
            <a:ext cx="0" cy="8268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6804248" y="4674840"/>
            <a:ext cx="1584176" cy="3509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563628" y="3155278"/>
            <a:ext cx="8483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051720" y="3140968"/>
            <a:ext cx="511908" cy="98835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7623282" y="3485361"/>
            <a:ext cx="765142" cy="11894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09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1" t="73416" r="7237" b="3904"/>
          <a:stretch/>
        </p:blipFill>
        <p:spPr bwMode="auto">
          <a:xfrm>
            <a:off x="81773" y="1472044"/>
            <a:ext cx="9031036" cy="317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788742" y="3708888"/>
            <a:ext cx="360000" cy="756000"/>
            <a:chOff x="5710861" y="4186633"/>
            <a:chExt cx="358027" cy="696746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5739963" y="4869160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5710861" y="4186633"/>
              <a:ext cx="338713" cy="3741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5710861" y="456075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5725574" y="4537539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6068888" y="453753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3293586" y="3679124"/>
            <a:ext cx="396000" cy="792000"/>
            <a:chOff x="7668344" y="2036803"/>
            <a:chExt cx="331845" cy="635113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7668344" y="2036803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7973144" y="2341603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7668344" y="205307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7668344" y="26591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7705221" y="2341603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5744531" y="3699418"/>
            <a:ext cx="432000" cy="756000"/>
            <a:chOff x="7020272" y="4726959"/>
            <a:chExt cx="294968" cy="598488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7309507" y="4726959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7034203" y="4726959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7020272" y="5057272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Группа 18"/>
          <p:cNvGrpSpPr/>
          <p:nvPr/>
        </p:nvGrpSpPr>
        <p:grpSpPr>
          <a:xfrm>
            <a:off x="8234576" y="3704319"/>
            <a:ext cx="396000" cy="792000"/>
            <a:chOff x="3477130" y="3560958"/>
            <a:chExt cx="446896" cy="828291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3477131" y="3584185"/>
              <a:ext cx="446895" cy="13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3477130" y="3980157"/>
              <a:ext cx="446896" cy="3778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3477131" y="3560958"/>
              <a:ext cx="446895" cy="41919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3477131" y="3994923"/>
              <a:ext cx="446895" cy="3943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Равнобедренный треугольник 1"/>
          <p:cNvSpPr/>
          <p:nvPr/>
        </p:nvSpPr>
        <p:spPr>
          <a:xfrm>
            <a:off x="7611419" y="2395736"/>
            <a:ext cx="1246313" cy="11052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61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8</cp:revision>
  <dcterms:created xsi:type="dcterms:W3CDTF">2017-10-05T13:22:00Z</dcterms:created>
  <dcterms:modified xsi:type="dcterms:W3CDTF">2017-10-05T14:52:46Z</dcterms:modified>
</cp:coreProperties>
</file>