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3FC5"/>
    <a:srgbClr val="3EBFBC"/>
    <a:srgbClr val="2C8484"/>
    <a:srgbClr val="004F8A"/>
    <a:srgbClr val="0088EE"/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56"/>
          <a:stretch/>
        </p:blipFill>
        <p:spPr bwMode="auto">
          <a:xfrm>
            <a:off x="88844" y="2780928"/>
            <a:ext cx="8856000" cy="87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71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540448"/>
            <a:ext cx="8973522" cy="4752528"/>
            <a:chOff x="0" y="660190"/>
            <a:chExt cx="8973522" cy="475252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7" t="5844" r="7176" b="59787"/>
            <a:stretch/>
          </p:blipFill>
          <p:spPr bwMode="auto">
            <a:xfrm>
              <a:off x="0" y="660190"/>
              <a:ext cx="8973522" cy="4752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2141712" y="2124837"/>
              <a:ext cx="324000" cy="324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01176" y="3792269"/>
              <a:ext cx="324000" cy="32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95291" y="2652583"/>
              <a:ext cx="324000" cy="324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816792" y="2124837"/>
              <a:ext cx="324000" cy="324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Овал 12"/>
          <p:cNvSpPr/>
          <p:nvPr/>
        </p:nvSpPr>
        <p:spPr>
          <a:xfrm>
            <a:off x="422609" y="2005095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76301" y="2015497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9608" y="2592712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76301" y="3358411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333291" y="3888835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73056" y="3859624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686638" y="3348527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009291" y="3358411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054227" y="3373659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364088" y="3358411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081399" y="2089836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4369" y="2592712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83270" y="2075320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918044" y="2456006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688088" y="3888835"/>
            <a:ext cx="324000" cy="324000"/>
          </a:xfrm>
          <a:prstGeom prst="ellipse">
            <a:avLst/>
          </a:prstGeom>
          <a:solidFill>
            <a:srgbClr val="FF0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3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" t="42700" r="7770" b="25871"/>
          <a:stretch/>
        </p:blipFill>
        <p:spPr bwMode="auto">
          <a:xfrm>
            <a:off x="179512" y="1268760"/>
            <a:ext cx="886592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Группа 28"/>
          <p:cNvGrpSpPr/>
          <p:nvPr/>
        </p:nvGrpSpPr>
        <p:grpSpPr>
          <a:xfrm>
            <a:off x="1691680" y="2478566"/>
            <a:ext cx="398024" cy="743172"/>
            <a:chOff x="1691680" y="2478566"/>
            <a:chExt cx="398024" cy="743172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1691680" y="247856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2051720" y="2478566"/>
              <a:ext cx="0" cy="3743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1729664" y="3221738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691680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2491664" y="3496331"/>
            <a:ext cx="370221" cy="758273"/>
            <a:chOff x="2491664" y="3496331"/>
            <a:chExt cx="370221" cy="758273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2491664" y="3861048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491664" y="4254604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501845" y="3876852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2851704" y="3861048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495235" y="3496331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7308304" y="3516042"/>
            <a:ext cx="360040" cy="738562"/>
            <a:chOff x="7308304" y="3516042"/>
            <a:chExt cx="360040" cy="73856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7308304" y="3542861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308304" y="3909598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7668344" y="3516042"/>
              <a:ext cx="0" cy="7385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3707904" y="1484784"/>
            <a:ext cx="360040" cy="787112"/>
            <a:chOff x="3707904" y="1484784"/>
            <a:chExt cx="360040" cy="787112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4067944" y="1878340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3707904" y="1484784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707904" y="2243044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707904" y="1484784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707904" y="1878340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6516216" y="2485807"/>
            <a:ext cx="372035" cy="735931"/>
            <a:chOff x="6516216" y="2485807"/>
            <a:chExt cx="372035" cy="735931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6528211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6516216" y="2485807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516216" y="285293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6524703" y="2485807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5320546" y="4536283"/>
            <a:ext cx="398024" cy="743172"/>
            <a:chOff x="1691680" y="2478566"/>
            <a:chExt cx="398024" cy="743172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1691680" y="247856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V="1">
              <a:off x="2051720" y="2478566"/>
              <a:ext cx="0" cy="3743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729664" y="3221738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1691680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964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t="75034" r="5389" b="4843"/>
          <a:stretch/>
        </p:blipFill>
        <p:spPr bwMode="auto">
          <a:xfrm>
            <a:off x="7852" y="2123990"/>
            <a:ext cx="8956636" cy="271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2843808" y="3933056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5508104" y="3933056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716016" y="3933056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563888" y="3944509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380312" y="3967774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588224" y="3957789"/>
            <a:ext cx="0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563888" y="3933056"/>
            <a:ext cx="36004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417775" y="3957789"/>
            <a:ext cx="43200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508104" y="3933056"/>
            <a:ext cx="36004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4351326" y="3957789"/>
            <a:ext cx="36004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551873" y="4293249"/>
            <a:ext cx="1164143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417776" y="3573016"/>
            <a:ext cx="786072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6228184" y="3967774"/>
            <a:ext cx="36004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508104" y="4309466"/>
            <a:ext cx="108012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237057" y="3584469"/>
            <a:ext cx="786072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4351326" y="3584469"/>
            <a:ext cx="786072" cy="36004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3137295" y="3564957"/>
            <a:ext cx="786072" cy="368099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6987276" y="3584469"/>
            <a:ext cx="786072" cy="368099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5115068" y="3589690"/>
            <a:ext cx="786072" cy="368099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7380312" y="4317830"/>
            <a:ext cx="1080120" cy="4991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7380312" y="3967774"/>
            <a:ext cx="360040" cy="0"/>
          </a:xfrm>
          <a:prstGeom prst="line">
            <a:avLst/>
          </a:prstGeom>
          <a:ln w="38100">
            <a:solidFill>
              <a:srgbClr val="8F45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19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t="6123" r="5450" b="58167"/>
          <a:stretch/>
        </p:blipFill>
        <p:spPr bwMode="auto">
          <a:xfrm>
            <a:off x="31290" y="493592"/>
            <a:ext cx="8976243" cy="480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4660490" y="4423424"/>
            <a:ext cx="2448233" cy="384550"/>
            <a:chOff x="4660490" y="4423424"/>
            <a:chExt cx="2448233" cy="384550"/>
          </a:xfrm>
        </p:grpSpPr>
        <p:sp>
          <p:nvSpPr>
            <p:cNvPr id="3" name="Полилиния 2"/>
            <p:cNvSpPr/>
            <p:nvPr/>
          </p:nvSpPr>
          <p:spPr>
            <a:xfrm>
              <a:off x="4660490" y="4423424"/>
              <a:ext cx="2448233" cy="384550"/>
            </a:xfrm>
            <a:custGeom>
              <a:avLst/>
              <a:gdLst>
                <a:gd name="connsiteX0" fmla="*/ 0 w 2448233"/>
                <a:gd name="connsiteY0" fmla="*/ 369802 h 384550"/>
                <a:gd name="connsiteX1" fmla="*/ 147484 w 2448233"/>
                <a:gd name="connsiteY1" fmla="*/ 163324 h 384550"/>
                <a:gd name="connsiteX2" fmla="*/ 648929 w 2448233"/>
                <a:gd name="connsiteY2" fmla="*/ 30589 h 384550"/>
                <a:gd name="connsiteX3" fmla="*/ 1106129 w 2448233"/>
                <a:gd name="connsiteY3" fmla="*/ 30589 h 384550"/>
                <a:gd name="connsiteX4" fmla="*/ 1548581 w 2448233"/>
                <a:gd name="connsiteY4" fmla="*/ 1092 h 384550"/>
                <a:gd name="connsiteX5" fmla="*/ 1902542 w 2448233"/>
                <a:gd name="connsiteY5" fmla="*/ 30589 h 384550"/>
                <a:gd name="connsiteX6" fmla="*/ 2271252 w 2448233"/>
                <a:gd name="connsiteY6" fmla="*/ 237066 h 384550"/>
                <a:gd name="connsiteX7" fmla="*/ 2448233 w 2448233"/>
                <a:gd name="connsiteY7" fmla="*/ 384550 h 38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48233" h="384550">
                  <a:moveTo>
                    <a:pt x="0" y="369802"/>
                  </a:moveTo>
                  <a:cubicBezTo>
                    <a:pt x="19664" y="294830"/>
                    <a:pt x="39329" y="219859"/>
                    <a:pt x="147484" y="163324"/>
                  </a:cubicBezTo>
                  <a:cubicBezTo>
                    <a:pt x="255639" y="106788"/>
                    <a:pt x="489155" y="52711"/>
                    <a:pt x="648929" y="30589"/>
                  </a:cubicBezTo>
                  <a:cubicBezTo>
                    <a:pt x="808703" y="8467"/>
                    <a:pt x="956187" y="35505"/>
                    <a:pt x="1106129" y="30589"/>
                  </a:cubicBezTo>
                  <a:cubicBezTo>
                    <a:pt x="1256071" y="25673"/>
                    <a:pt x="1415846" y="1092"/>
                    <a:pt x="1548581" y="1092"/>
                  </a:cubicBezTo>
                  <a:cubicBezTo>
                    <a:pt x="1681316" y="1092"/>
                    <a:pt x="1782097" y="-8740"/>
                    <a:pt x="1902542" y="30589"/>
                  </a:cubicBezTo>
                  <a:cubicBezTo>
                    <a:pt x="2022987" y="69918"/>
                    <a:pt x="2180304" y="178073"/>
                    <a:pt x="2271252" y="237066"/>
                  </a:cubicBezTo>
                  <a:cubicBezTo>
                    <a:pt x="2362200" y="296059"/>
                    <a:pt x="2405216" y="340304"/>
                    <a:pt x="2448233" y="38455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>
              <a:off x="6880970" y="4615699"/>
              <a:ext cx="216024" cy="1922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3820379" y="2678137"/>
            <a:ext cx="3288344" cy="507515"/>
            <a:chOff x="3820379" y="2678137"/>
            <a:chExt cx="3288344" cy="507515"/>
          </a:xfrm>
        </p:grpSpPr>
        <p:sp>
          <p:nvSpPr>
            <p:cNvPr id="2" name="Полилиния 1"/>
            <p:cNvSpPr/>
            <p:nvPr/>
          </p:nvSpPr>
          <p:spPr>
            <a:xfrm>
              <a:off x="3820379" y="2678137"/>
              <a:ext cx="3288344" cy="507515"/>
            </a:xfrm>
            <a:custGeom>
              <a:avLst/>
              <a:gdLst>
                <a:gd name="connsiteX0" fmla="*/ 3288344 w 3288344"/>
                <a:gd name="connsiteY0" fmla="*/ 507515 h 507515"/>
                <a:gd name="connsiteX1" fmla="*/ 3185105 w 3288344"/>
                <a:gd name="connsiteY1" fmla="*/ 271540 h 507515"/>
                <a:gd name="connsiteX2" fmla="*/ 2742653 w 3288344"/>
                <a:gd name="connsiteY2" fmla="*/ 94560 h 507515"/>
                <a:gd name="connsiteX3" fmla="*/ 2255956 w 3288344"/>
                <a:gd name="connsiteY3" fmla="*/ 65063 h 507515"/>
                <a:gd name="connsiteX4" fmla="*/ 1813505 w 3288344"/>
                <a:gd name="connsiteY4" fmla="*/ 35566 h 507515"/>
                <a:gd name="connsiteX5" fmla="*/ 1208821 w 3288344"/>
                <a:gd name="connsiteY5" fmla="*/ 6069 h 507515"/>
                <a:gd name="connsiteX6" fmla="*/ 854860 w 3288344"/>
                <a:gd name="connsiteY6" fmla="*/ 20818 h 507515"/>
                <a:gd name="connsiteX7" fmla="*/ 574640 w 3288344"/>
                <a:gd name="connsiteY7" fmla="*/ 6069 h 507515"/>
                <a:gd name="connsiteX8" fmla="*/ 205931 w 3288344"/>
                <a:gd name="connsiteY8" fmla="*/ 138805 h 507515"/>
                <a:gd name="connsiteX9" fmla="*/ 14202 w 3288344"/>
                <a:gd name="connsiteY9" fmla="*/ 404276 h 507515"/>
                <a:gd name="connsiteX10" fmla="*/ 14202 w 3288344"/>
                <a:gd name="connsiteY10" fmla="*/ 507515 h 507515"/>
                <a:gd name="connsiteX11" fmla="*/ 14202 w 3288344"/>
                <a:gd name="connsiteY11" fmla="*/ 507515 h 50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88344" h="507515">
                  <a:moveTo>
                    <a:pt x="3288344" y="507515"/>
                  </a:moveTo>
                  <a:cubicBezTo>
                    <a:pt x="3282198" y="423940"/>
                    <a:pt x="3276053" y="340366"/>
                    <a:pt x="3185105" y="271540"/>
                  </a:cubicBezTo>
                  <a:cubicBezTo>
                    <a:pt x="3094157" y="202714"/>
                    <a:pt x="2897511" y="128973"/>
                    <a:pt x="2742653" y="94560"/>
                  </a:cubicBezTo>
                  <a:cubicBezTo>
                    <a:pt x="2587795" y="60147"/>
                    <a:pt x="2255956" y="65063"/>
                    <a:pt x="2255956" y="65063"/>
                  </a:cubicBezTo>
                  <a:lnTo>
                    <a:pt x="1813505" y="35566"/>
                  </a:lnTo>
                  <a:cubicBezTo>
                    <a:pt x="1638982" y="25734"/>
                    <a:pt x="1368595" y="8527"/>
                    <a:pt x="1208821" y="6069"/>
                  </a:cubicBezTo>
                  <a:cubicBezTo>
                    <a:pt x="1049047" y="3611"/>
                    <a:pt x="960557" y="20818"/>
                    <a:pt x="854860" y="20818"/>
                  </a:cubicBezTo>
                  <a:cubicBezTo>
                    <a:pt x="749163" y="20818"/>
                    <a:pt x="682795" y="-13595"/>
                    <a:pt x="574640" y="6069"/>
                  </a:cubicBezTo>
                  <a:cubicBezTo>
                    <a:pt x="466485" y="25733"/>
                    <a:pt x="299337" y="72437"/>
                    <a:pt x="205931" y="138805"/>
                  </a:cubicBezTo>
                  <a:cubicBezTo>
                    <a:pt x="112525" y="205173"/>
                    <a:pt x="46157" y="342824"/>
                    <a:pt x="14202" y="404276"/>
                  </a:cubicBezTo>
                  <a:cubicBezTo>
                    <a:pt x="-17753" y="465728"/>
                    <a:pt x="14202" y="507515"/>
                    <a:pt x="14202" y="507515"/>
                  </a:cubicBezTo>
                  <a:lnTo>
                    <a:pt x="14202" y="50751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H="1">
              <a:off x="3820380" y="2876258"/>
              <a:ext cx="102964" cy="28825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1735627" y="1237429"/>
            <a:ext cx="360040" cy="738562"/>
            <a:chOff x="7308304" y="3516042"/>
            <a:chExt cx="360040" cy="738562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7308304" y="3542861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308304" y="3909598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7668344" y="3516042"/>
              <a:ext cx="0" cy="7385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1690542" y="2792925"/>
            <a:ext cx="398024" cy="743172"/>
            <a:chOff x="1691680" y="2478566"/>
            <a:chExt cx="398024" cy="743172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1691680" y="2478566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2051720" y="2478566"/>
              <a:ext cx="0" cy="3743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729664" y="3221738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1691680" y="2852936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1708397" y="4397739"/>
            <a:ext cx="370221" cy="758273"/>
            <a:chOff x="2491664" y="3496331"/>
            <a:chExt cx="370221" cy="758273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2491664" y="3861048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491664" y="4254604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501845" y="3876852"/>
              <a:ext cx="36004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2851704" y="3861048"/>
              <a:ext cx="0" cy="39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2495235" y="3496331"/>
              <a:ext cx="360040" cy="36880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795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7373" y="1293493"/>
            <a:ext cx="8830238" cy="4176464"/>
            <a:chOff x="167373" y="1293493"/>
            <a:chExt cx="8830238" cy="417646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7" t="44093" r="4856" b="24265"/>
            <a:stretch/>
          </p:blipFill>
          <p:spPr bwMode="auto">
            <a:xfrm>
              <a:off x="167373" y="1293493"/>
              <a:ext cx="8830238" cy="4176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Шестиугольник 1"/>
            <p:cNvSpPr/>
            <p:nvPr/>
          </p:nvSpPr>
          <p:spPr>
            <a:xfrm>
              <a:off x="7740351" y="2844266"/>
              <a:ext cx="1060229" cy="841973"/>
            </a:xfrm>
            <a:prstGeom prst="hexagon">
              <a:avLst/>
            </a:prstGeom>
            <a:solidFill>
              <a:schemeClr val="bg1"/>
            </a:solidFill>
            <a:ln>
              <a:solidFill>
                <a:srgbClr val="8C3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Трапеция 2"/>
            <p:cNvSpPr/>
            <p:nvPr/>
          </p:nvSpPr>
          <p:spPr>
            <a:xfrm rot="10800000">
              <a:off x="5983778" y="2297278"/>
              <a:ext cx="1395759" cy="608076"/>
            </a:xfrm>
            <a:prstGeom prst="trapezoid">
              <a:avLst/>
            </a:prstGeom>
            <a:solidFill>
              <a:schemeClr val="bg1"/>
            </a:solidFill>
            <a:ln>
              <a:solidFill>
                <a:srgbClr val="8C3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 flipH="1">
              <a:off x="5142365" y="4092279"/>
              <a:ext cx="697880" cy="106317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rgbClr val="8C3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авильный пятиугольник 6"/>
            <p:cNvSpPr/>
            <p:nvPr/>
          </p:nvSpPr>
          <p:spPr>
            <a:xfrm>
              <a:off x="1452855" y="3545353"/>
              <a:ext cx="1728192" cy="627644"/>
            </a:xfrm>
            <a:prstGeom prst="pentagon">
              <a:avLst/>
            </a:prstGeom>
            <a:solidFill>
              <a:schemeClr val="bg1"/>
            </a:solidFill>
            <a:ln>
              <a:solidFill>
                <a:srgbClr val="8C3F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авильный пятиугольник 11"/>
          <p:cNvSpPr/>
          <p:nvPr/>
        </p:nvSpPr>
        <p:spPr>
          <a:xfrm>
            <a:off x="1475196" y="3545353"/>
            <a:ext cx="1728192" cy="627644"/>
          </a:xfrm>
          <a:prstGeom prst="pentagon">
            <a:avLst/>
          </a:prstGeom>
          <a:solidFill>
            <a:srgbClr val="FF0000"/>
          </a:solidFill>
          <a:ln>
            <a:solidFill>
              <a:srgbClr val="8C3F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10800000">
            <a:off x="5982242" y="2297278"/>
            <a:ext cx="1395759" cy="608076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7740351" y="2844266"/>
            <a:ext cx="1060229" cy="841973"/>
          </a:xfrm>
          <a:prstGeom prst="hexagon">
            <a:avLst/>
          </a:prstGeom>
          <a:solidFill>
            <a:srgbClr val="3EBFBC"/>
          </a:solidFill>
          <a:ln>
            <a:solidFill>
              <a:srgbClr val="8C3F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5126165" y="4055407"/>
            <a:ext cx="714079" cy="1136922"/>
          </a:xfrm>
          <a:prstGeom prst="rtTriangle">
            <a:avLst/>
          </a:prstGeom>
          <a:solidFill>
            <a:srgbClr val="00B0F0"/>
          </a:solidFill>
          <a:ln>
            <a:solidFill>
              <a:srgbClr val="8C3F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7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9" t="77542" r="6937" b="4829"/>
          <a:stretch/>
        </p:blipFill>
        <p:spPr bwMode="auto">
          <a:xfrm>
            <a:off x="206418" y="1715995"/>
            <a:ext cx="8640960" cy="235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2051720" y="3429000"/>
            <a:ext cx="504056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8311909" y="2675539"/>
            <a:ext cx="504056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220072" y="2665707"/>
            <a:ext cx="504056" cy="457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3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6</cp:revision>
  <dcterms:created xsi:type="dcterms:W3CDTF">2017-10-05T14:52:56Z</dcterms:created>
  <dcterms:modified xsi:type="dcterms:W3CDTF">2017-10-05T15:53:25Z</dcterms:modified>
</cp:coreProperties>
</file>