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64"/>
          <a:stretch/>
        </p:blipFill>
        <p:spPr bwMode="auto">
          <a:xfrm>
            <a:off x="0" y="2060848"/>
            <a:ext cx="9118294" cy="93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912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" t="7075" r="6024" b="46462"/>
          <a:stretch/>
        </p:blipFill>
        <p:spPr bwMode="auto">
          <a:xfrm>
            <a:off x="176901" y="548680"/>
            <a:ext cx="848485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1259632" y="3573016"/>
            <a:ext cx="288032" cy="15121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5076056" y="3711283"/>
            <a:ext cx="144016" cy="7702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Группа 29"/>
          <p:cNvGrpSpPr/>
          <p:nvPr/>
        </p:nvGrpSpPr>
        <p:grpSpPr>
          <a:xfrm>
            <a:off x="8055774" y="2326966"/>
            <a:ext cx="633370" cy="3300899"/>
            <a:chOff x="8055774" y="2326966"/>
            <a:chExt cx="633370" cy="3300899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8372459" y="3484310"/>
              <a:ext cx="289294" cy="21435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 flipV="1">
              <a:off x="8055774" y="2326966"/>
              <a:ext cx="633370" cy="11690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Прямая соединительная линия 7"/>
          <p:cNvCxnSpPr/>
          <p:nvPr/>
        </p:nvCxnSpPr>
        <p:spPr>
          <a:xfrm flipH="1" flipV="1">
            <a:off x="1988096" y="3239949"/>
            <a:ext cx="783704" cy="942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210784" y="3807991"/>
            <a:ext cx="1433224" cy="18198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448257" y="2487162"/>
            <a:ext cx="1723873" cy="3218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4637072" y="1998398"/>
            <a:ext cx="2456928" cy="2483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4644008" y="1966059"/>
            <a:ext cx="2744960" cy="1404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70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" t="57370" r="6024" b="4171"/>
          <a:stretch/>
        </p:blipFill>
        <p:spPr bwMode="auto">
          <a:xfrm>
            <a:off x="39980" y="692751"/>
            <a:ext cx="9104020" cy="5128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6842618" y="1121097"/>
            <a:ext cx="396000" cy="720000"/>
            <a:chOff x="7657683" y="4726959"/>
            <a:chExt cx="329392" cy="59848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7636580" y="1127239"/>
            <a:ext cx="360000" cy="720000"/>
            <a:chOff x="7020272" y="4726959"/>
            <a:chExt cx="294968" cy="598488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8466814" y="4818571"/>
            <a:ext cx="360000" cy="720000"/>
            <a:chOff x="7020272" y="4726959"/>
            <a:chExt cx="294968" cy="598488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8477310" y="3604809"/>
            <a:ext cx="360000" cy="720000"/>
            <a:chOff x="7020272" y="4726959"/>
            <a:chExt cx="294968" cy="59848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7659965" y="2392382"/>
            <a:ext cx="396000" cy="720000"/>
            <a:chOff x="7657683" y="4726959"/>
            <a:chExt cx="329392" cy="59848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7645952" y="4818571"/>
            <a:ext cx="396000" cy="720000"/>
            <a:chOff x="7657683" y="4726959"/>
            <a:chExt cx="329392" cy="598488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8493330" y="1144478"/>
            <a:ext cx="358027" cy="756000"/>
            <a:chOff x="5710861" y="4186633"/>
            <a:chExt cx="358027" cy="696746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6839206" y="4853359"/>
            <a:ext cx="358027" cy="720000"/>
            <a:chOff x="5710861" y="4186633"/>
            <a:chExt cx="358027" cy="696746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Группа 41"/>
          <p:cNvGrpSpPr/>
          <p:nvPr/>
        </p:nvGrpSpPr>
        <p:grpSpPr>
          <a:xfrm>
            <a:off x="6853187" y="2363876"/>
            <a:ext cx="400241" cy="720000"/>
            <a:chOff x="3959976" y="2852096"/>
            <a:chExt cx="400241" cy="742849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>
              <a:off x="3959976" y="3594945"/>
              <a:ext cx="39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4000177" y="3217343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995936" y="2853563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4014048" y="2852096"/>
              <a:ext cx="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4355976" y="3196055"/>
              <a:ext cx="0" cy="39889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8493330" y="2366827"/>
            <a:ext cx="372035" cy="735931"/>
            <a:chOff x="6516216" y="2485807"/>
            <a:chExt cx="372035" cy="735931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 flipV="1">
              <a:off x="6528211" y="2852936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V="1">
              <a:off x="6516216" y="2485807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6516216" y="2852936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6524703" y="2485807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Группа 52"/>
          <p:cNvGrpSpPr/>
          <p:nvPr/>
        </p:nvGrpSpPr>
        <p:grpSpPr>
          <a:xfrm>
            <a:off x="7651417" y="3634220"/>
            <a:ext cx="372035" cy="735931"/>
            <a:chOff x="6516216" y="2485807"/>
            <a:chExt cx="372035" cy="735931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6528211" y="2852936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6516216" y="2485807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6516216" y="2852936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6524703" y="2485807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Группа 57"/>
          <p:cNvGrpSpPr/>
          <p:nvPr/>
        </p:nvGrpSpPr>
        <p:grpSpPr>
          <a:xfrm>
            <a:off x="6863288" y="3588141"/>
            <a:ext cx="360473" cy="789865"/>
            <a:chOff x="7048133" y="2036803"/>
            <a:chExt cx="272840" cy="622356"/>
          </a:xfrm>
        </p:grpSpPr>
        <p:cxnSp>
          <p:nvCxnSpPr>
            <p:cNvPr id="59" name="Прямая соединительная линия 58"/>
            <p:cNvCxnSpPr/>
            <p:nvPr/>
          </p:nvCxnSpPr>
          <p:spPr>
            <a:xfrm flipH="1">
              <a:off x="7048133" y="2036803"/>
              <a:ext cx="272840" cy="28365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7315240" y="2060671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7229864" y="11676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8049483" y="11676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=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293682" y="2343312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8101704" y="244324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1024" name="TextBox 1023"/>
          <p:cNvSpPr txBox="1"/>
          <p:nvPr/>
        </p:nvSpPr>
        <p:spPr>
          <a:xfrm>
            <a:off x="7273562" y="367242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b="1" dirty="0"/>
          </a:p>
        </p:txBody>
      </p:sp>
      <p:sp>
        <p:nvSpPr>
          <p:cNvPr id="1025" name="TextBox 1024"/>
          <p:cNvSpPr txBox="1"/>
          <p:nvPr/>
        </p:nvSpPr>
        <p:spPr>
          <a:xfrm>
            <a:off x="8076964" y="365575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1027" name="TextBox 1026"/>
          <p:cNvSpPr txBox="1"/>
          <p:nvPr/>
        </p:nvSpPr>
        <p:spPr>
          <a:xfrm>
            <a:off x="7277954" y="4818571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1028" name="TextBox 1027"/>
          <p:cNvSpPr txBox="1"/>
          <p:nvPr/>
        </p:nvSpPr>
        <p:spPr>
          <a:xfrm>
            <a:off x="8033306" y="489065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5310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1" grpId="0"/>
      <p:bldP spid="62" grpId="0"/>
      <p:bldP spid="63" grpId="0"/>
      <p:bldP spid="1024" grpId="0"/>
      <p:bldP spid="1025" grpId="0"/>
      <p:bldP spid="1027" grpId="0"/>
      <p:bldP spid="10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3" t="6528" r="6394" b="44641"/>
          <a:stretch/>
        </p:blipFill>
        <p:spPr bwMode="auto">
          <a:xfrm>
            <a:off x="107504" y="377857"/>
            <a:ext cx="842322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лилиния 2"/>
          <p:cNvSpPr/>
          <p:nvPr/>
        </p:nvSpPr>
        <p:spPr>
          <a:xfrm>
            <a:off x="8448456" y="3375582"/>
            <a:ext cx="195519" cy="282675"/>
          </a:xfrm>
          <a:custGeom>
            <a:avLst/>
            <a:gdLst>
              <a:gd name="connsiteX0" fmla="*/ 76112 w 195519"/>
              <a:gd name="connsiteY0" fmla="*/ 282018 h 282675"/>
              <a:gd name="connsiteX1" fmla="*/ 2370 w 195519"/>
              <a:gd name="connsiteY1" fmla="*/ 105037 h 282675"/>
              <a:gd name="connsiteX2" fmla="*/ 31867 w 195519"/>
              <a:gd name="connsiteY2" fmla="*/ 60792 h 282675"/>
              <a:gd name="connsiteX3" fmla="*/ 164602 w 195519"/>
              <a:gd name="connsiteY3" fmla="*/ 1799 h 282675"/>
              <a:gd name="connsiteX4" fmla="*/ 194099 w 195519"/>
              <a:gd name="connsiteY4" fmla="*/ 134534 h 282675"/>
              <a:gd name="connsiteX5" fmla="*/ 135105 w 195519"/>
              <a:gd name="connsiteY5" fmla="*/ 164031 h 282675"/>
              <a:gd name="connsiteX6" fmla="*/ 76112 w 195519"/>
              <a:gd name="connsiteY6" fmla="*/ 282018 h 28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519" h="282675">
                <a:moveTo>
                  <a:pt x="76112" y="282018"/>
                </a:moveTo>
                <a:cubicBezTo>
                  <a:pt x="53990" y="272186"/>
                  <a:pt x="9744" y="141908"/>
                  <a:pt x="2370" y="105037"/>
                </a:cubicBezTo>
                <a:cubicBezTo>
                  <a:pt x="-5004" y="68166"/>
                  <a:pt x="4828" y="77998"/>
                  <a:pt x="31867" y="60792"/>
                </a:cubicBezTo>
                <a:cubicBezTo>
                  <a:pt x="58906" y="43586"/>
                  <a:pt x="137563" y="-10491"/>
                  <a:pt x="164602" y="1799"/>
                </a:cubicBezTo>
                <a:cubicBezTo>
                  <a:pt x="191641" y="14089"/>
                  <a:pt x="199015" y="107495"/>
                  <a:pt x="194099" y="134534"/>
                </a:cubicBezTo>
                <a:cubicBezTo>
                  <a:pt x="189183" y="161573"/>
                  <a:pt x="157228" y="139450"/>
                  <a:pt x="135105" y="164031"/>
                </a:cubicBezTo>
                <a:cubicBezTo>
                  <a:pt x="112982" y="188612"/>
                  <a:pt x="98234" y="291850"/>
                  <a:pt x="76112" y="282018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5831307" y="1817337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15" name="Овал 14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831307" y="4868680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18" name="Овал 17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775319" y="1817337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21" name="Овал 20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79118" y="4868680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24" name="Овал 23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803283" y="3816419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27" name="Овал 26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831307" y="2874562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30" name="Овал 29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2699792" y="1824989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33" name="Овал 32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5811395" y="3849377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36" name="Овал 35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2715571" y="2849560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39" name="Овал 38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4791241" y="4883622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42" name="Овал 41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2703632" y="3816419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45" name="Овал 44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779118" y="2858236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48" name="Овал 47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799484" y="1848337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51" name="Овал 50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680667" y="4883622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54" name="Овал 53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3767721" y="3844010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57" name="Овал 56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4795685" y="2849560"/>
            <a:ext cx="540000" cy="890652"/>
            <a:chOff x="6948264" y="4158468"/>
            <a:chExt cx="540000" cy="890652"/>
          </a:xfrm>
          <a:solidFill>
            <a:srgbClr val="FF0000"/>
          </a:solidFill>
        </p:grpSpPr>
        <p:sp>
          <p:nvSpPr>
            <p:cNvPr id="63" name="Овал 62"/>
            <p:cNvSpPr/>
            <p:nvPr/>
          </p:nvSpPr>
          <p:spPr>
            <a:xfrm>
              <a:off x="6948264" y="4509120"/>
              <a:ext cx="540000" cy="54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7108566" y="4158468"/>
              <a:ext cx="105899" cy="371237"/>
            </a:xfrm>
            <a:custGeom>
              <a:avLst/>
              <a:gdLst>
                <a:gd name="connsiteX0" fmla="*/ 103395 w 105899"/>
                <a:gd name="connsiteY0" fmla="*/ 369287 h 371237"/>
                <a:gd name="connsiteX1" fmla="*/ 44402 w 105899"/>
                <a:gd name="connsiteY1" fmla="*/ 310293 h 371237"/>
                <a:gd name="connsiteX2" fmla="*/ 157 w 105899"/>
                <a:gd name="connsiteY2" fmla="*/ 251300 h 371237"/>
                <a:gd name="connsiteX3" fmla="*/ 29653 w 105899"/>
                <a:gd name="connsiteY3" fmla="*/ 89067 h 371237"/>
                <a:gd name="connsiteX4" fmla="*/ 29653 w 105899"/>
                <a:gd name="connsiteY4" fmla="*/ 577 h 371237"/>
                <a:gd name="connsiteX5" fmla="*/ 103395 w 105899"/>
                <a:gd name="connsiteY5" fmla="*/ 59571 h 371237"/>
                <a:gd name="connsiteX6" fmla="*/ 88647 w 105899"/>
                <a:gd name="connsiteY6" fmla="*/ 221803 h 371237"/>
                <a:gd name="connsiteX7" fmla="*/ 103395 w 105899"/>
                <a:gd name="connsiteY7" fmla="*/ 369287 h 37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899" h="371237">
                  <a:moveTo>
                    <a:pt x="103395" y="369287"/>
                  </a:moveTo>
                  <a:cubicBezTo>
                    <a:pt x="96021" y="384035"/>
                    <a:pt x="44402" y="310293"/>
                    <a:pt x="44402" y="310293"/>
                  </a:cubicBezTo>
                  <a:cubicBezTo>
                    <a:pt x="27196" y="290628"/>
                    <a:pt x="2615" y="288171"/>
                    <a:pt x="157" y="251300"/>
                  </a:cubicBezTo>
                  <a:cubicBezTo>
                    <a:pt x="-2301" y="214429"/>
                    <a:pt x="24737" y="130854"/>
                    <a:pt x="29653" y="89067"/>
                  </a:cubicBezTo>
                  <a:cubicBezTo>
                    <a:pt x="34569" y="47280"/>
                    <a:pt x="17363" y="5493"/>
                    <a:pt x="29653" y="577"/>
                  </a:cubicBezTo>
                  <a:cubicBezTo>
                    <a:pt x="41943" y="-4339"/>
                    <a:pt x="93563" y="22700"/>
                    <a:pt x="103395" y="59571"/>
                  </a:cubicBezTo>
                  <a:cubicBezTo>
                    <a:pt x="113227" y="96442"/>
                    <a:pt x="91105" y="172642"/>
                    <a:pt x="88647" y="221803"/>
                  </a:cubicBezTo>
                  <a:cubicBezTo>
                    <a:pt x="86189" y="270964"/>
                    <a:pt x="110769" y="354539"/>
                    <a:pt x="103395" y="369287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619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9" t="56515" r="6769" b="5532"/>
          <a:stretch/>
        </p:blipFill>
        <p:spPr bwMode="auto">
          <a:xfrm>
            <a:off x="0" y="764702"/>
            <a:ext cx="8962714" cy="5175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2441881" y="1628800"/>
            <a:ext cx="396000" cy="756000"/>
            <a:chOff x="7020272" y="4726959"/>
            <a:chExt cx="294968" cy="59848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/>
          <p:cNvGrpSpPr/>
          <p:nvPr/>
        </p:nvGrpSpPr>
        <p:grpSpPr>
          <a:xfrm>
            <a:off x="2429943" y="2751745"/>
            <a:ext cx="400241" cy="756000"/>
            <a:chOff x="3959976" y="2852096"/>
            <a:chExt cx="400241" cy="742849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3959976" y="3594945"/>
              <a:ext cx="39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000177" y="3217343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995936" y="2853563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4014048" y="2852096"/>
              <a:ext cx="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4355976" y="3196055"/>
              <a:ext cx="0" cy="39889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>
            <a:off x="2498788" y="3849392"/>
            <a:ext cx="372035" cy="735931"/>
            <a:chOff x="6516216" y="2485807"/>
            <a:chExt cx="372035" cy="735931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6528211" y="2852936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6516216" y="2485807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516216" y="2852936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524703" y="2485807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2458075" y="4946818"/>
            <a:ext cx="358027" cy="720000"/>
            <a:chOff x="5710861" y="4186633"/>
            <a:chExt cx="358027" cy="696746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5" name="Группа 2074"/>
          <p:cNvGrpSpPr/>
          <p:nvPr/>
        </p:nvGrpSpPr>
        <p:grpSpPr>
          <a:xfrm>
            <a:off x="6948264" y="2296909"/>
            <a:ext cx="379601" cy="564999"/>
            <a:chOff x="6948264" y="2296909"/>
            <a:chExt cx="379601" cy="564999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>
              <a:off x="6967825" y="2571974"/>
              <a:ext cx="360040" cy="28993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6948264" y="2332753"/>
              <a:ext cx="360040" cy="28993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6948264" y="2296909"/>
              <a:ext cx="0" cy="55013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7" name="Группа 2076"/>
          <p:cNvGrpSpPr/>
          <p:nvPr/>
        </p:nvGrpSpPr>
        <p:grpSpPr>
          <a:xfrm>
            <a:off x="8001695" y="2311777"/>
            <a:ext cx="585933" cy="579865"/>
            <a:chOff x="8001695" y="2311777"/>
            <a:chExt cx="585933" cy="579865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>
              <a:off x="8155027" y="2622688"/>
              <a:ext cx="28732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8297078" y="2326643"/>
              <a:ext cx="290550" cy="55013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8001695" y="2311777"/>
              <a:ext cx="306664" cy="57986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4" name="Группа 2073"/>
          <p:cNvGrpSpPr/>
          <p:nvPr/>
        </p:nvGrpSpPr>
        <p:grpSpPr>
          <a:xfrm>
            <a:off x="5779348" y="2296909"/>
            <a:ext cx="577394" cy="579865"/>
            <a:chOff x="5779348" y="2296909"/>
            <a:chExt cx="577394" cy="579865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 flipH="1">
              <a:off x="5779348" y="2296909"/>
              <a:ext cx="306664" cy="57986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6066192" y="2304342"/>
              <a:ext cx="290550" cy="55013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3" name="Группа 2072"/>
          <p:cNvGrpSpPr/>
          <p:nvPr/>
        </p:nvGrpSpPr>
        <p:grpSpPr>
          <a:xfrm>
            <a:off x="4705612" y="2296909"/>
            <a:ext cx="314632" cy="599522"/>
            <a:chOff x="4705612" y="2296909"/>
            <a:chExt cx="314632" cy="599522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4712548" y="2311777"/>
              <a:ext cx="0" cy="55013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4712548" y="2296909"/>
              <a:ext cx="307696" cy="148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4712548" y="2579408"/>
              <a:ext cx="307696" cy="148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4705612" y="2881563"/>
              <a:ext cx="307696" cy="148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899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5</cp:revision>
  <dcterms:created xsi:type="dcterms:W3CDTF">2017-10-05T15:53:47Z</dcterms:created>
  <dcterms:modified xsi:type="dcterms:W3CDTF">2017-10-05T16:45:45Z</dcterms:modified>
</cp:coreProperties>
</file>