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C332-4762-4F60-80DF-3A89946AB638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737-E1C9-467A-A985-1CD5F4CB5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C332-4762-4F60-80DF-3A89946AB638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737-E1C9-467A-A985-1CD5F4CB5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C332-4762-4F60-80DF-3A89946AB638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737-E1C9-467A-A985-1CD5F4CB5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C332-4762-4F60-80DF-3A89946AB638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737-E1C9-467A-A985-1CD5F4CB5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C332-4762-4F60-80DF-3A89946AB638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737-E1C9-467A-A985-1CD5F4CB5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C332-4762-4F60-80DF-3A89946AB638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737-E1C9-467A-A985-1CD5F4CB5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C332-4762-4F60-80DF-3A89946AB638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737-E1C9-467A-A985-1CD5F4CB5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C332-4762-4F60-80DF-3A89946AB638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737-E1C9-467A-A985-1CD5F4CB5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C332-4762-4F60-80DF-3A89946AB638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737-E1C9-467A-A985-1CD5F4CB5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C332-4762-4F60-80DF-3A89946AB638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737-E1C9-467A-A985-1CD5F4CB5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C332-4762-4F60-80DF-3A89946AB638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737-E1C9-467A-A985-1CD5F4CB5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FC332-4762-4F60-80DF-3A89946AB638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15737-E1C9-467A-A985-1CD5F4CB5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 Новым годом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4786322"/>
            <a:ext cx="52149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Новогодняя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викторина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scolabel11.ru/modules/mod_ael/mod_ael/images/snow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285992"/>
            <a:ext cx="571504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празднования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Нового года на Руси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tam579836.narod.ru/olderfiles/9/4ec4eb88d2d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3752684" cy="1857388"/>
          </a:xfrm>
          <a:prstGeom prst="rect">
            <a:avLst/>
          </a:prstGeom>
          <a:noFill/>
        </p:spPr>
      </p:pic>
      <p:pic>
        <p:nvPicPr>
          <p:cNvPr id="5" name="Picture 2" descr="http://forumsmile.ru/u/9/0/5/905d4fc1eb59f12ea174a28e75e2509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500042"/>
            <a:ext cx="1071565" cy="1071565"/>
          </a:xfrm>
          <a:prstGeom prst="rect">
            <a:avLst/>
          </a:prstGeom>
          <a:noFill/>
        </p:spPr>
      </p:pic>
      <p:pic>
        <p:nvPicPr>
          <p:cNvPr id="6" name="Picture 2" descr="http://forumsmile.ru/u/8/5/6/8569c59a08400d4b7761d27699b0664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42852"/>
            <a:ext cx="1785950" cy="2126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3579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Вместе с христианством на Руси </a:t>
            </a:r>
          </a:p>
          <a:p>
            <a:pPr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(988 г. - Крещение Руси) появилось новое летоисчисление - от сотворения мира, так и новый европейский календарь - Юлианский, с закрепленным названием месяцев. Началом нового года стало считаться…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5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1 марта </a:t>
            </a:r>
          </a:p>
          <a:p>
            <a:pPr>
              <a:buNone/>
            </a:pPr>
            <a:r>
              <a:rPr lang="ru-RU" sz="5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Б) 1 апреля</a:t>
            </a:r>
          </a:p>
          <a:p>
            <a:pPr>
              <a:buNone/>
            </a:pPr>
            <a:r>
              <a:rPr lang="ru-RU" sz="5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В) 1 мая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2.С какой даты было перенесено начало года в 1699 году на 1 января Петром I?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1 марта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1 сентября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1 апреля</a:t>
            </a:r>
          </a:p>
          <a:p>
            <a:endParaRPr lang="ru-RU" dirty="0"/>
          </a:p>
        </p:txBody>
      </p:sp>
      <p:pic>
        <p:nvPicPr>
          <p:cNvPr id="4" name="Picture 2" descr="http://forumsmile.ru/u/8/5/6/8569c59a08400d4b7761d27699b0664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1000107"/>
            <a:ext cx="1508771" cy="1796155"/>
          </a:xfrm>
          <a:prstGeom prst="rect">
            <a:avLst/>
          </a:prstGeom>
          <a:noFill/>
        </p:spPr>
      </p:pic>
      <p:pic>
        <p:nvPicPr>
          <p:cNvPr id="5" name="Picture 10" descr="анимационные картинк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643182"/>
            <a:ext cx="2800350" cy="3152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5768997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Ну какой Новый год на Руси без его брата-близнеца – Старого Нового Года? Все мы отмечаем Старый Новый год в ночь с …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6 на 7 января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13 на 14 января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14 на 15 января</a:t>
            </a:r>
          </a:p>
          <a:p>
            <a:endParaRPr lang="ru-RU" dirty="0"/>
          </a:p>
        </p:txBody>
      </p:sp>
      <p:pic>
        <p:nvPicPr>
          <p:cNvPr id="4" name="Picture 2" descr="Новогодняя ел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143248"/>
            <a:ext cx="2857519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Датой рождения Деда Мороза считается этот день, потому что именно тогда в Великий Устюг обычно приходят первые морозы..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А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18 ноября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 1 декабря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В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31 декабря</a:t>
            </a: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2" descr="http://feyerverknn.ru/images/nat00224_babb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571876"/>
            <a:ext cx="1957132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543956" cy="4983179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русских новогодних сказках и мультфильмах часто выступает в качестве спутника Деда Мороза.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А) эльф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Б) снеговик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В) фея</a:t>
            </a:r>
          </a:p>
          <a:p>
            <a:endParaRPr lang="ru-RU" dirty="0"/>
          </a:p>
        </p:txBody>
      </p:sp>
      <p:pic>
        <p:nvPicPr>
          <p:cNvPr id="4" name="Picture 4" descr="Нарядная ел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143248"/>
            <a:ext cx="257176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5840435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8.Главное новогоднее телевизионное событие для России. Транслируется по всем каналам примерно за 5 минут до начала Нового года.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поздравление президента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«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огонёк»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программа новостей</a:t>
            </a:r>
          </a:p>
          <a:p>
            <a:endParaRPr lang="ru-RU" dirty="0"/>
          </a:p>
        </p:txBody>
      </p:sp>
      <p:pic>
        <p:nvPicPr>
          <p:cNvPr id="5" name="Picture 18" descr="http://priroda.inc.ru/prazdnik/anima/kerst/kerstballen_6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214818"/>
            <a:ext cx="2571768" cy="2143140"/>
          </a:xfrm>
          <a:prstGeom prst="rect">
            <a:avLst/>
          </a:prstGeom>
          <a:noFill/>
        </p:spPr>
      </p:pic>
      <p:pic>
        <p:nvPicPr>
          <p:cNvPr id="6" name="Picture 20" descr="http://priroda.inc.ru/prazdnik/anima/kerst/kerstballen_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4895850"/>
            <a:ext cx="1714500" cy="1962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5697559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Поэты, писатели, композиторы посвятили множество произведений Новому году, Деду Морозу, Снегурочке.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1.Назовите автора сказки «Мороз Иванович».</a:t>
            </a:r>
          </a:p>
          <a:p>
            <a:pPr>
              <a:buNone/>
            </a:pPr>
            <a:endParaRPr lang="ru-RU" dirty="0" smtClean="0"/>
          </a:p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В.Ф. Одоевский 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А.Погорельский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С.Т.Аксаков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forumsmile.ru/u/8/5/6/8569c59a08400d4b7761d27699b0664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214686"/>
            <a:ext cx="1785950" cy="2126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2.Кто автор следующих строк: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          Поёт зима – аукает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         Мохнатый лес баюкает</a:t>
            </a: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Стозвоном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сосняка.</a:t>
            </a: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Ф.И.Тютчев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А.А.Фет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С.А.Есенин </a:t>
            </a:r>
          </a:p>
          <a:p>
            <a:endParaRPr lang="ru-RU" dirty="0"/>
          </a:p>
        </p:txBody>
      </p:sp>
      <p:pic>
        <p:nvPicPr>
          <p:cNvPr id="4" name="Picture 16" descr="http://priroda.inc.ru/prazdnik/anima/kerst/kerstballen_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929066"/>
            <a:ext cx="2209800" cy="2209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Кто из братьев-месяцев подарил падчерице колечко в сказке С.Я.Маршака «Двенадцать месяцев»?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январь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март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апрель </a:t>
            </a:r>
          </a:p>
          <a:p>
            <a:endParaRPr lang="ru-RU" dirty="0"/>
          </a:p>
        </p:txBody>
      </p:sp>
      <p:pic>
        <p:nvPicPr>
          <p:cNvPr id="4" name="Picture 2" descr="http://i41.servimg.com/u/f41/09/01/86/07/sapin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500306"/>
            <a:ext cx="2542439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401080" cy="607223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Испании в новогоднюю полночь принято съедать для обеспечения себя удачей на следующий год 12…</a:t>
            </a:r>
          </a:p>
          <a:p>
            <a:pPr marL="514350" indent="-514350">
              <a:buNone/>
            </a:pPr>
            <a:endParaRPr lang="ru-RU" sz="4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А) виноградин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Б) яблок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В) маслин</a:t>
            </a:r>
          </a:p>
          <a:p>
            <a:endParaRPr lang="ru-RU" dirty="0"/>
          </a:p>
        </p:txBody>
      </p:sp>
      <p:pic>
        <p:nvPicPr>
          <p:cNvPr id="4" name="Picture 10" descr="C:\Users\user\Pictures\11_c9e3a6f1163612984c87dbc1a69bfe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3857628"/>
            <a:ext cx="2540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Pictures\11_c9e3a6f1163612984c87dbc1a69bfe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715272" y="214290"/>
            <a:ext cx="764704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Pictures\11_c9e3a6f1163612984c87dbc1a69bfe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858148" y="2143116"/>
            <a:ext cx="764704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C:\Users\user\Pictures\11_c9e3a6f1163612984c87dbc1a69bfe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5143512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forumsmile.ru/u/1/3/9/139e1960396bacec8ff176e278d93cec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071810"/>
            <a:ext cx="1162056" cy="1162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4.По этой весенней сказке в четырёх действиях с прологом А.Н.Островского композитором Римским-Корсаковым написана одноименная опера. Как называется сказка?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«Руслан и Людмила»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«Снегурочка»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«Черевички»</a:t>
            </a:r>
          </a:p>
          <a:p>
            <a:endParaRPr lang="ru-RU" dirty="0"/>
          </a:p>
        </p:txBody>
      </p:sp>
      <p:pic>
        <p:nvPicPr>
          <p:cNvPr id="4" name="Picture 4" descr="Нарядная ел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071810"/>
            <a:ext cx="257176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5.Чечевицын – «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Монтигомо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Ястребиный Коготь».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Это герой новогоднего рассказа…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А.П.Чехова «Мальчики»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А.И.Куприна «Тапёр»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О' Генри «Дары волхвов»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6.У какого русского поэта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есть цикл стихотворений «Круглый год»?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С.В.Михалков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К.И.Чуковский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С.Я.Маршак </a:t>
            </a:r>
          </a:p>
          <a:p>
            <a:endParaRPr lang="ru-RU" dirty="0"/>
          </a:p>
        </p:txBody>
      </p:sp>
      <p:pic>
        <p:nvPicPr>
          <p:cNvPr id="4" name="Picture 10" descr="http://school1-61.ru/upload/medialibrary/40b/95956956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643182"/>
            <a:ext cx="321471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какой стране находились владения Снежной королевы?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Финляндия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Норвегия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Лапландия </a:t>
            </a:r>
          </a:p>
          <a:p>
            <a:endParaRPr lang="ru-RU" dirty="0"/>
          </a:p>
        </p:txBody>
      </p:sp>
      <p:pic>
        <p:nvPicPr>
          <p:cNvPr id="4" name="Picture 8" descr="http://img-fotki.yandex.ru/get/4614/108950446.50/0_af4f8_522c69b6_orig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000636"/>
            <a:ext cx="6646535" cy="928694"/>
          </a:xfrm>
          <a:prstGeom prst="rect">
            <a:avLst/>
          </a:prstGeom>
          <a:noFill/>
        </p:spPr>
      </p:pic>
      <p:pic>
        <p:nvPicPr>
          <p:cNvPr id="5" name="Picture 14" descr="Елочная игрушк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071678"/>
            <a:ext cx="1667951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Шарик и 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Матроскин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 поссорились. Перестали разговаривать друг с другом, живут, как кошка с собакой. И всё из-за того, что Шарик вместо валенок купил себе модные кеды, пробив тем самым брешь в бюджете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Матроскина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Сюжет какого мультфильма рассказан?</a:t>
            </a:r>
          </a:p>
          <a:p>
            <a:pPr marL="514350" indent="-514350">
              <a:buAutoNum type="arabicPeriod"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«Трое из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Простоквашино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«Зима в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Простоквашино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«Каникулы в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Простоквашино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/>
          </a:p>
        </p:txBody>
      </p:sp>
      <p:pic>
        <p:nvPicPr>
          <p:cNvPr id="4" name="Picture 8" descr="Серый котик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3571876"/>
            <a:ext cx="1571636" cy="1995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Это мультипликационный фильм про предновогодние приключения Деда Мороза, искавшего ёлку с золотыми шишками для детей.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«Новогодняя ночь»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«Новогоднее путешествие»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  «Дед Мороз и лето»</a:t>
            </a:r>
          </a:p>
          <a:p>
            <a:endParaRPr lang="ru-RU" dirty="0"/>
          </a:p>
        </p:txBody>
      </p:sp>
      <p:pic>
        <p:nvPicPr>
          <p:cNvPr id="4" name="Picture 20" descr="http://priroda.inc.ru/prazdnik/anima/kerst/kerstballen_6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2357430"/>
            <a:ext cx="1714500" cy="1962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86874" cy="5697559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4.В каком мультфильме Чудище-Снежище помогло ребятам встретить Новый год?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«Новогодняя песенка Деда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Мороза»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«Новогодняя сказка»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«Новогодний ветер»</a:t>
            </a:r>
          </a:p>
          <a:p>
            <a:endParaRPr lang="ru-RU" dirty="0"/>
          </a:p>
        </p:txBody>
      </p:sp>
      <p:pic>
        <p:nvPicPr>
          <p:cNvPr id="6" name="Picture 22" descr="http://priroda.inc.ru/prazdnik/anima/kerst/kerstballen_6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357694"/>
            <a:ext cx="1762125" cy="2019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звали белого медвежонка, который пришел к своему другу - мальчику на новогодний праздник и интересовался, можно ли съесть новогоднюю елку?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Фомка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Потап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Умка </a:t>
            </a:r>
          </a:p>
          <a:p>
            <a:endParaRPr lang="ru-RU" dirty="0"/>
          </a:p>
        </p:txBody>
      </p:sp>
      <p:pic>
        <p:nvPicPr>
          <p:cNvPr id="4" name="Picture 6" descr="http://vr.school6-bal.edusite.ru/images/433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571744"/>
            <a:ext cx="33337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6. Кто сражался с мышиным королем накануне Нового года?</a:t>
            </a:r>
          </a:p>
          <a:p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Щелкунчик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Буратино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пионер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Ивашка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http://www.avatarsdb.com/avatars/love_snowma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071678"/>
            <a:ext cx="2214578" cy="2214578"/>
          </a:xfrm>
          <a:prstGeom prst="rect">
            <a:avLst/>
          </a:prstGeom>
          <a:noFill/>
        </p:spPr>
      </p:pic>
      <p:pic>
        <p:nvPicPr>
          <p:cNvPr id="4098" name="Picture 2" descr="http://priroda.inc.ru/prazdnik/anima/kerst/kerstballen_4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643314"/>
            <a:ext cx="1181100" cy="148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86874" cy="61436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Девочка, верящая в чудеса, и мальчик – в науку, отправляются в сказку на поиски пропавшей Снегурочки. Все герои сказок налицо: Баба Яга, кощей Бессмертный, Леший, Печка и даже дикий Кот-Матвей в исполнении Боярского. Фильм снят полностью в студии, но это его совсем не портит: весело, задорно и музыкально, а дикий Кот-Матвей со своей гитарой просто великолепен. Это сказка…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«Новогодние приключения Маши и Вити»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«Мама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«Снегурочка»</a:t>
            </a:r>
          </a:p>
          <a:p>
            <a:endParaRPr lang="ru-RU" dirty="0"/>
          </a:p>
        </p:txBody>
      </p:sp>
      <p:pic>
        <p:nvPicPr>
          <p:cNvPr id="4" name="Picture 18" descr="http://priroda.inc.ru/prazdnik/anima/kerst/kerstballen_6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5072074"/>
            <a:ext cx="3286148" cy="1594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715436" cy="569755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Греции, отправляясь в гости праздновать Новый год, принято брать с собой этот предмет и оставлять его у порога гостеприимного дома. Так гости желают хозяину такого же тяжёлого кошелька.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полено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Б) камень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В) кирпич</a:t>
            </a:r>
          </a:p>
          <a:p>
            <a:endParaRPr lang="ru-RU" dirty="0"/>
          </a:p>
        </p:txBody>
      </p:sp>
      <p:pic>
        <p:nvPicPr>
          <p:cNvPr id="4" name="Picture 10" descr="C:\Users\user\Pictures\11_c9e3a6f1163612984c87dbc1a69bfe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3857628"/>
            <a:ext cx="2540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1" descr="C:\Users\user\Pictures\11_c9e3a6f1163612984c87dbc1a69bfe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3714752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Pictures\11_c9e3a6f1163612984c87dbc1a69bfe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858148" y="214290"/>
            <a:ext cx="764704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Чудесный фильм, знаменитого советского режиссера Александра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которого по праву можно считать одним из основателей детского кино в СССР. Экранизация сказки о плохой дочери и хорошей падчерице.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«Двенадцать месяцев»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Морозко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«Снежная королева»</a:t>
            </a:r>
          </a:p>
          <a:p>
            <a:endParaRPr lang="ru-RU" dirty="0"/>
          </a:p>
        </p:txBody>
      </p:sp>
      <p:pic>
        <p:nvPicPr>
          <p:cNvPr id="4" name="Picture 6" descr="Рождественский венок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143248"/>
            <a:ext cx="260351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 В этой стране в первую новогоднюю ночь в храмах отбивают 108 ударов в колокол.</a:t>
            </a:r>
          </a:p>
          <a:p>
            <a:pPr>
              <a:buNone/>
            </a:pP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А) Индия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Б) Япония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В)Турция</a:t>
            </a:r>
          </a:p>
          <a:p>
            <a:endParaRPr lang="ru-RU" dirty="0"/>
          </a:p>
        </p:txBody>
      </p:sp>
      <p:pic>
        <p:nvPicPr>
          <p:cNvPr id="6" name="Picture 10" descr="C:\Users\user\Pictures\11_c9e3a6f1163612984c87dbc1a69bfe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3643314"/>
            <a:ext cx="2540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colabel11.ru/modules/mod_ael/mod_ael/images/snow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571744"/>
            <a:ext cx="1143008" cy="1143008"/>
          </a:xfrm>
          <a:prstGeom prst="rect">
            <a:avLst/>
          </a:prstGeom>
          <a:noFill/>
        </p:spPr>
      </p:pic>
      <p:pic>
        <p:nvPicPr>
          <p:cNvPr id="7" name="Picture 6" descr="http://forumsmile.ru/u/1/3/9/139e1960396bacec8ff176e278d93cec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2143116"/>
            <a:ext cx="1571631" cy="1571636"/>
          </a:xfrm>
          <a:prstGeom prst="rect">
            <a:avLst/>
          </a:prstGeom>
          <a:noFill/>
        </p:spPr>
      </p:pic>
      <p:pic>
        <p:nvPicPr>
          <p:cNvPr id="27650" name="Picture 2" descr="Смайлы Новый год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7" y="5286388"/>
            <a:ext cx="1928827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571480"/>
            <a:ext cx="84296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Перед наступлением Нового года жители этой страны все сосуды наполняют водой, а в полночь выливают из окон.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Финляндия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Болгария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Куба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forumsmile.ru/u/8/5/6/8569c59a08400d4b7761d27699b0664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429000"/>
            <a:ext cx="1785950" cy="2126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Шотландцы на Новый год приходят в гости с небольшим предметом, бросают его в огонь камина и произносят при этом следующие слова: «Пускай свет и радость всегда будут в вашем доме!» Этим предметом является кусочек…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А) дерева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Б) угля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В) ткани</a:t>
            </a:r>
          </a:p>
          <a:p>
            <a:endParaRPr lang="ru-RU" dirty="0"/>
          </a:p>
        </p:txBody>
      </p:sp>
      <p:pic>
        <p:nvPicPr>
          <p:cNvPr id="4" name="Picture 2" descr="http://forumsmile.ru/u/9/0/5/905d4fc1eb59f12ea174a28e75e2509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2" y="3571872"/>
            <a:ext cx="2143144" cy="2143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6. В Австрии в старину считалось хорошей приметой встретить человека этой профессии, прикоснуться к нему и испачкаться. Кто этот человек?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А) фонарщик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Б) грузчик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В) трубочист </a:t>
            </a:r>
          </a:p>
          <a:p>
            <a:endParaRPr lang="ru-RU" dirty="0"/>
          </a:p>
        </p:txBody>
      </p:sp>
      <p:pic>
        <p:nvPicPr>
          <p:cNvPr id="4" name="Picture 6" descr="http://forumsmile.ru/u/1/3/9/139e1960396bacec8ff176e278d93ce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786184"/>
            <a:ext cx="1857388" cy="1857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Иране Новый год празднуют в день весеннего равноденствия. Это происходит…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А) 21 марта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Б) 20 апреля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В) 1 мая</a:t>
            </a:r>
          </a:p>
          <a:p>
            <a:endParaRPr lang="ru-RU" dirty="0"/>
          </a:p>
        </p:txBody>
      </p:sp>
      <p:pic>
        <p:nvPicPr>
          <p:cNvPr id="4" name="Picture 6" descr="http://vr.school6-bal.edusite.ru/images/433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357430"/>
            <a:ext cx="33337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Шведы традиционно дарят друг другу эти самодельные предметы. Такой подарок обусловлен тем, что в разгар зимы у Полярного круга темнеет очень рано.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А) бенгальские огни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Б) свечи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В) хлопушки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855</Words>
  <Application>Microsoft Office PowerPoint</Application>
  <PresentationFormat>Экран (4:3)</PresentationFormat>
  <Paragraphs>149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 Новым годом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Новым годом</dc:title>
  <dc:creator>Admin</dc:creator>
  <cp:lastModifiedBy>Admin</cp:lastModifiedBy>
  <cp:revision>20</cp:revision>
  <dcterms:created xsi:type="dcterms:W3CDTF">2015-12-27T09:36:44Z</dcterms:created>
  <dcterms:modified xsi:type="dcterms:W3CDTF">2015-12-27T12:37:04Z</dcterms:modified>
</cp:coreProperties>
</file>