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60" r:id="rId4"/>
    <p:sldId id="265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E4F8FF7-338C-44ED-84C8-EEFA0A51E486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8DA76C4-934F-4B9C-922E-AEB3F66E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60" cy="6264696"/>
          </a:xfr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0"/>
            <a:ext cx="6335747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496944" cy="6048672"/>
          </a:xfr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40959" cy="6336704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5</cp:revision>
  <dcterms:created xsi:type="dcterms:W3CDTF">2017-10-04T07:28:53Z</dcterms:created>
  <dcterms:modified xsi:type="dcterms:W3CDTF">2017-10-05T04:16:07Z</dcterms:modified>
</cp:coreProperties>
</file>