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58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duga49.ucoz.com/_ph/6/7135397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7191372" cy="539352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Играть дружно?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Угощать друзей конфетами?</a:t>
            </a:r>
            <a:endParaRPr lang="ru-RU" dirty="0"/>
          </a:p>
        </p:txBody>
      </p:sp>
      <p:pic>
        <p:nvPicPr>
          <p:cNvPr id="23554" name="Picture 2" descr="http://xn--90abfbbceusoncq3a9exe.xn--p1ai/upload/012/u1239/9c/58/0176e2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3446" y="1500174"/>
            <a:ext cx="7130454" cy="506931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Помогать взрослым?</a:t>
            </a:r>
            <a:endParaRPr lang="ru-RU" dirty="0"/>
          </a:p>
        </p:txBody>
      </p:sp>
      <p:pic>
        <p:nvPicPr>
          <p:cNvPr id="25602" name="Picture 2" descr="http://picstons.ru/img/picture/Apr/09/fe5767c270192922b82e4bf89190bd78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00174"/>
            <a:ext cx="6929486" cy="5197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Драться?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5362" name="AutoShape 2" descr="https://www.factroom.ru/wp-content/uploads/2016/11/Depositphotos_10196076_l-2015-730x4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www.factroom.ru/wp-content/uploads/2016/11/Depositphotos_10196076_l-2015-730x4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www.factroom.ru/wp-content/uploads/2016/11/Depositphotos_10196076_l-2015-730x4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://mothersoon.ru/wp-content/uploads/2017/03/079b2615250727272b4e04e27cad000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7062780" cy="5301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Ломать игрушки</a:t>
            </a:r>
            <a:endParaRPr lang="ru-RU" dirty="0"/>
          </a:p>
        </p:txBody>
      </p:sp>
      <p:pic>
        <p:nvPicPr>
          <p:cNvPr id="16386" name="Picture 2" descr="http://moneyblog.ru/wp-content/uploads/2012/04/3-Broken-to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5072098" cy="483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Покатать друга на санках?</a:t>
            </a:r>
            <a:endParaRPr lang="ru-RU" dirty="0"/>
          </a:p>
        </p:txBody>
      </p:sp>
      <p:pic>
        <p:nvPicPr>
          <p:cNvPr id="17410" name="Picture 2" descr="http://ds20.kyshtym.org/_nw/1/214889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14488"/>
            <a:ext cx="5989624" cy="4492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Отбирать игрушки?</a:t>
            </a:r>
            <a:endParaRPr lang="ru-RU" dirty="0"/>
          </a:p>
        </p:txBody>
      </p:sp>
      <p:pic>
        <p:nvPicPr>
          <p:cNvPr id="18434" name="Picture 2" descr="http://www.todayskids.ca/wp-content/uploads/TK_sibling_rivalry-1024x7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7641279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Мириться?</a:t>
            </a:r>
            <a:endParaRPr lang="ru-RU" dirty="0"/>
          </a:p>
        </p:txBody>
      </p:sp>
      <p:pic>
        <p:nvPicPr>
          <p:cNvPr id="19458" name="Picture 2" descr="http://tvoymalysh.com.ua/uploads/files/Depositphotos_102619944_m-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5183" y="1571612"/>
            <a:ext cx="7596741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Кусаться?</a:t>
            </a:r>
            <a:endParaRPr lang="ru-RU" dirty="0"/>
          </a:p>
        </p:txBody>
      </p:sp>
      <p:pic>
        <p:nvPicPr>
          <p:cNvPr id="21506" name="Picture 2" descr="http://mamafresh.ru/wp-content/uploads/2017/03/inn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500858" cy="48818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Обижать друзей?</a:t>
            </a:r>
            <a:endParaRPr lang="ru-RU" dirty="0"/>
          </a:p>
        </p:txBody>
      </p:sp>
      <p:pic>
        <p:nvPicPr>
          <p:cNvPr id="22530" name="Picture 2" descr="https://im0-tub-ru.yandex.net/i?id=74cbcb3c8214173e809f8f58163b05de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7077732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Рвать книги?</a:t>
            </a:r>
            <a:endParaRPr lang="ru-RU" dirty="0"/>
          </a:p>
        </p:txBody>
      </p:sp>
      <p:pic>
        <p:nvPicPr>
          <p:cNvPr id="24578" name="Picture 2" descr="http://i3.imgbb.ru/img9/2/9/f/29f1fe6e6ad9ec2c0b0fca05427402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785926"/>
            <a:ext cx="4299713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33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 Играть дружно?</vt:lpstr>
      <vt:lpstr>Драться? </vt:lpstr>
      <vt:lpstr>Ломать игрушки</vt:lpstr>
      <vt:lpstr>Покатать друга на санках?</vt:lpstr>
      <vt:lpstr>Отбирать игрушки?</vt:lpstr>
      <vt:lpstr>Мириться?</vt:lpstr>
      <vt:lpstr>Кусаться?</vt:lpstr>
      <vt:lpstr>Обижать друзей?</vt:lpstr>
      <vt:lpstr>Рвать книги?</vt:lpstr>
      <vt:lpstr>Угощать друзей конфетами?</vt:lpstr>
      <vt:lpstr>Помогать взрослым?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</cp:revision>
  <dcterms:modified xsi:type="dcterms:W3CDTF">2017-10-07T19:50:48Z</dcterms:modified>
</cp:coreProperties>
</file>