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en-US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en-US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Times New Roman" pitchFamily="18" charset="0"/>
              </a:rPr>
              <a:t>«Детский сад «Радуга»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136904" cy="4488904"/>
          </a:xfrm>
        </p:spPr>
        <p:txBody>
          <a:bodyPr>
            <a:normAutofit fontScale="8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sz="2200" b="1" cap="all" dirty="0" smtClean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r"/>
            <a:endParaRPr lang="ru-RU" sz="2200" b="1" cap="all" dirty="0" smtClean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r"/>
            <a:r>
              <a:rPr lang="ru-RU" sz="2200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Выполнила: воспитатель первой </a:t>
            </a:r>
          </a:p>
          <a:p>
            <a:pPr algn="r"/>
            <a:r>
              <a:rPr lang="ru-RU" sz="2200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квалификационной категории </a:t>
            </a:r>
          </a:p>
          <a:p>
            <a:pPr algn="r"/>
            <a:r>
              <a:rPr lang="ru-RU" sz="2200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Блищ</a:t>
            </a:r>
            <a:r>
              <a:rPr lang="ru-RU" sz="2200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 Анна Владимировна</a:t>
            </a:r>
            <a:endParaRPr lang="en-US" sz="2200" b="1" cap="all" dirty="0" smtClean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33670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Капуста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Сто одежек,, </a:t>
            </a:r>
          </a:p>
          <a:p>
            <a:pPr algn="ctr">
              <a:buNone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 и все без застежек.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3074" name="Picture 2" descr="C:\Users\sdkfjn\Desktop\раскраски\126562439_0009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61168"/>
            <a:ext cx="4038600" cy="4404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Картофель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Что копали из земли - жарили, варили?</a:t>
            </a:r>
          </a:p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Что в золе мы испекли- ели да хвалили?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2"/>
            <a:ext cx="40386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Морковь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Сидит девица в темнице, а коса на улице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2"/>
            <a:ext cx="40386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Огурец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Без окон , без дверей </a:t>
            </a:r>
          </a:p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полна горница людей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3204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Свекла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Над замлей трава, </a:t>
            </a:r>
          </a:p>
          <a:p>
            <a:pPr algn="ctr"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а под землей – алая голова.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11" y="1600200"/>
            <a:ext cx="32861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Кабачок 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Кто разлегся среди грядки,</a:t>
            </a:r>
          </a:p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Кто играть не любит в прятки?</a:t>
            </a:r>
          </a:p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Вот Емеля простачок…</a:t>
            </a:r>
          </a:p>
          <a:p>
            <a:pPr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Белобокий … (кабачок)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176464" cy="431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Помидор 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На вид я не </a:t>
            </a:r>
          </a:p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ужасный,</a:t>
            </a:r>
          </a:p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Круглый  я,  </a:t>
            </a:r>
          </a:p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и красный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176464" cy="425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Тыква 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Круглолица, желтокожа</a:t>
            </a:r>
          </a:p>
          <a:p>
            <a:pPr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На луну она похожа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.</a:t>
            </a: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24428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117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 «Детский сад «Радуга»</vt:lpstr>
      <vt:lpstr>Капуста</vt:lpstr>
      <vt:lpstr>Картофель</vt:lpstr>
      <vt:lpstr>Морковь</vt:lpstr>
      <vt:lpstr>Огурец</vt:lpstr>
      <vt:lpstr>Свекла</vt:lpstr>
      <vt:lpstr>Кабачок </vt:lpstr>
      <vt:lpstr>Помидор </vt:lpstr>
      <vt:lpstr>Тыква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на нашей грядке, выросли загадки</dc:title>
  <dc:creator>sdkfjn</dc:creator>
  <cp:lastModifiedBy>sdkfjn</cp:lastModifiedBy>
  <cp:revision>9</cp:revision>
  <dcterms:created xsi:type="dcterms:W3CDTF">2017-10-05T07:33:31Z</dcterms:created>
  <dcterms:modified xsi:type="dcterms:W3CDTF">2017-10-07T14:57:06Z</dcterms:modified>
</cp:coreProperties>
</file>