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9" r:id="rId4"/>
    <p:sldId id="260" r:id="rId5"/>
    <p:sldId id="273" r:id="rId6"/>
    <p:sldId id="279" r:id="rId7"/>
    <p:sldId id="274" r:id="rId8"/>
    <p:sldId id="275" r:id="rId9"/>
    <p:sldId id="280" r:id="rId10"/>
    <p:sldId id="282" r:id="rId11"/>
    <p:sldId id="28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8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8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655CF-9071-447C-A982-52EF46DAA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C1FFD-07BB-4683-BE4F-CA10EEC30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13CF2-6A7E-4263-964F-E2AB1BC39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524C2-D579-4D9E-90F6-2201C7736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A894A-3733-4C74-B542-32BBD001D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F1C69-641D-436C-98A7-8331FFA6E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AD18B-85B4-4B65-959A-9BF030B43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74349-79F0-4B31-9B5C-4ECE9EFDB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4BC87-E460-4BFF-BE6A-034E4EAC6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E291E-968E-4909-8A4A-080BAB8C7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8FAD6-9A78-439B-9FE8-464F3DDB8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02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03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4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6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6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6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024BB99-9B70-4009-B95E-DEF205152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6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rakonzis.narod.ru/name.html-" TargetMode="External"/><Relationship Id="rId2" Type="http://schemas.openxmlformats.org/officeDocument/2006/relationships/hyperlink" Target="http://flaminguru.ru/z4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fourok.ru-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p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3" y="2407158"/>
            <a:ext cx="3043347" cy="4057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357290" y="275084"/>
            <a:ext cx="6737321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Информационно-игровой проект </a:t>
            </a:r>
          </a:p>
          <a:p>
            <a:pPr algn="ctr">
              <a:defRPr/>
            </a:pP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«Почему меня так зовут?»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57884" y="5480677"/>
            <a:ext cx="3636960" cy="1121828"/>
          </a:xfrm>
        </p:spPr>
        <p:txBody>
          <a:bodyPr/>
          <a:lstStyle/>
          <a:p>
            <a:r>
              <a:rPr lang="ru-RU" sz="2000" dirty="0" err="1" smtClean="0">
                <a:effectLst/>
              </a:rPr>
              <a:t>Чвертко</a:t>
            </a:r>
            <a:r>
              <a:rPr lang="ru-RU" sz="2000" dirty="0" smtClean="0">
                <a:effectLst/>
              </a:rPr>
              <a:t> Н.М.</a:t>
            </a:r>
            <a:endParaRPr lang="ru-RU" sz="2000" dirty="0">
              <a:effectLst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" y="205422"/>
            <a:ext cx="4752528" cy="3564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84984"/>
            <a:ext cx="4572000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0020"/>
            <a:ext cx="4139952" cy="3104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03203"/>
            <a:ext cx="4168552" cy="31264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562691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2261996"/>
            <a:ext cx="8358246" cy="20005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</a:rPr>
              <a:t>Информационные ресурсы:</a:t>
            </a:r>
          </a:p>
          <a:p>
            <a:pPr algn="ctr"/>
            <a:r>
              <a:rPr lang="en-US" dirty="0">
                <a:solidFill>
                  <a:srgbClr val="C0000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C00000"/>
                </a:solidFill>
                <a:hlinkClick r:id="rId2"/>
              </a:rPr>
              <a:t>flaminguru.ru/z41.html</a:t>
            </a:r>
            <a:r>
              <a:rPr lang="ru-RU" dirty="0" smtClean="0">
                <a:solidFill>
                  <a:srgbClr val="C00000"/>
                </a:solidFill>
              </a:rPr>
              <a:t> - стихи и загадки про имена</a:t>
            </a:r>
          </a:p>
          <a:p>
            <a:pPr algn="ctr"/>
            <a:r>
              <a:rPr lang="en-US" dirty="0">
                <a:solidFill>
                  <a:srgbClr val="C00000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rgbClr val="C00000"/>
                </a:solidFill>
                <a:hlinkClick r:id="rId3"/>
              </a:rPr>
              <a:t>drakonzis.narod.ru/name.html</a:t>
            </a:r>
            <a:r>
              <a:rPr lang="ru-RU" dirty="0" smtClean="0">
                <a:solidFill>
                  <a:srgbClr val="C00000"/>
                </a:solidFill>
                <a:hlinkClick r:id="rId3"/>
              </a:rPr>
              <a:t>-</a:t>
            </a:r>
            <a:r>
              <a:rPr lang="ru-RU" dirty="0" smtClean="0">
                <a:solidFill>
                  <a:srgbClr val="C00000"/>
                </a:solidFill>
              </a:rPr>
              <a:t> сказка про имя,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Уланова «Из рассказов девочки Лельки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infourok.ru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игры </a:t>
            </a: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493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00034" y="500042"/>
            <a:ext cx="8208962" cy="2062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</a:t>
            </a: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</a:t>
            </a: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ля </a:t>
            </a: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человека звук его имени является самым сладким и </a:t>
            </a:r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 algn="ctr"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самым   важным  звуком человеческой </a:t>
            </a: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речи».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786058"/>
            <a:ext cx="5679321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857224" y="960577"/>
            <a:ext cx="7345363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Участники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29905" y="2447501"/>
            <a:ext cx="4002535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Родители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 flipH="1">
            <a:off x="395536" y="3058892"/>
            <a:ext cx="3600399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Дети</a:t>
            </a:r>
            <a:endParaRPr lang="ru-RU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529906" y="4301844"/>
            <a:ext cx="400253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Педагоги</a:t>
            </a:r>
            <a:endParaRPr lang="ru-RU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1061664"/>
            <a:ext cx="8358246" cy="44012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Дошкольный возраст – это уникальный период, когда происходит социализация ребёнка. В этот период происходит и становление самосознания, в частности осознание своего имени и имён других людей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Осознание человеком своей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индивидуальности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уникальности начинается с имени. Каждый знает, что для человека звук его имени самый сладкий и самый важный звук человеческой речи. 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наблюдений: Не всегда дети группы назвали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своё полное имя, не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соотносили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полное имя с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собой, родители обращаясь к ребенку использовали в основном один и тот же вариант имени ребенка.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Некоторые воспитанники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принимали других вариантов своего имени. </a:t>
            </a:r>
          </a:p>
          <a:p>
            <a:pPr marL="0" indent="0" algn="ctr">
              <a:buNone/>
            </a:pP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1000112"/>
            <a:ext cx="8358246" cy="45243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sz="3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информационно-практический</a:t>
            </a: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32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кратковременный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Основной проблемный вопрос: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как меня еще можно назвать? Почему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родители меня так назвали? А как еще можно про меня сказать? 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400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600001"/>
            <a:ext cx="8358246" cy="532453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способствовать поиску информации об истории  своего имени (гармонизации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осознания ребёнком своего имени, создать условия для реализации потребности дошкольника в самопознании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Для детей: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формировать положительное отношение к своему имени в его различных вариантах произнесения,</a:t>
            </a:r>
            <a:b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развивать интерес к познанию истории своего имени,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развивать эмоциональную отзывчивость у детей друг к другу,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ощущения сопричастности к своей семье,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предоставить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возможность детям отразить своё имя (символ, знаке) в творческой поделке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гармонизации отношений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семье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осознанию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родителей важности различных произнесений имени ребенка в его развитии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педагогов: -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способствовать эмоциональному сближению родителей и детей.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Привлечь родителей к  совместной работе (реализации проекта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7368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846223"/>
            <a:ext cx="8358246" cy="48320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</a:p>
          <a:p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Узнали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историю своего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имени.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Познакомились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разными вариантами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склонения своего имени.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Получили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 презентации своего имени в группе (опыт публичного выступления о своем сокровенном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Получили удовлетворение и ощутили значимость своего имени, данного им родителями. (чувство гордости)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Проявили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творчество и фантазию при изготовлении первой буквы своего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имени совместно с родителями.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Способствовать эмоциональному сближению детей и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родителей.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Обобщить информацию и ответить на детские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вопросы.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Применять знания полученные детьми в 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общении с ребенком.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</a:rPr>
              <a:t> </a:t>
            </a:r>
          </a:p>
          <a:p>
            <a:endParaRPr lang="ru-RU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566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459457"/>
            <a:ext cx="8175852" cy="609397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endParaRPr lang="ru-RU" sz="3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реализации проекта: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Дом-семья-группа детского сада</a:t>
            </a:r>
          </a:p>
          <a:p>
            <a:pPr algn="ctr"/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Методы: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1.Модель трех вопросов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(Что мы знаем? Что мы хотим узнать? Что надо сделать, чтобы узнать?)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Составление рассказа вместе с родителем.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Проведение бесед на основе детских рассказов (о традициях каждой семьи, о индивидуальности имени и каждого ребенка)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Презентация рассказа с фотографией ребенка.</a:t>
            </a:r>
          </a:p>
          <a:p>
            <a:endParaRPr lang="ru-RU" sz="2800" dirty="0">
              <a:solidFill>
                <a:srgbClr val="C00000"/>
              </a:solidFill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  <a:p>
            <a:endParaRPr lang="ru-RU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0256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507668"/>
            <a:ext cx="8358246" cy="5509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16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</a:t>
            </a:r>
          </a:p>
          <a:p>
            <a:pPr marL="400050" indent="-400050" algn="ctr">
              <a:buAutoNum type="romanUcPeriod"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 (беседа «Что про имена мы знаем?» выявление уровня знаний у детей, беседа с родителями)</a:t>
            </a:r>
          </a:p>
          <a:p>
            <a:pPr algn="ctr"/>
            <a:endParaRPr lang="en-US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Методический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(подбор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худ. произведений и игр ), теоретическая основа проекта.</a:t>
            </a:r>
          </a:p>
          <a:p>
            <a:pPr algn="ctr"/>
            <a:endParaRPr lang="en-US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Практический: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Чтение Л. Уланова «Из рассказов девочки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Лельки», просмотр мультфильма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«Трое из </a:t>
            </a:r>
            <a:r>
              <a:rPr lang="ru-RU" sz="1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Простаквашино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 «Котенок по имени Гав» Чтение детских стихов про имена из серии «Азбука имен», игры «Назови ласково», «Великолепная Валерия», «Посчитай», «Найдем интересное в имени моем», «Я загадаю, а ты отгадай», «Паровозик </a:t>
            </a:r>
            <a:r>
              <a:rPr lang="ru-RU" sz="1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Чух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!» «У кого больше?», «Снежный ком», «Составим слова», презентация собственных имен с творческой поделкой.</a:t>
            </a:r>
          </a:p>
          <a:p>
            <a:pPr algn="ctr"/>
            <a:endParaRPr lang="en-US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IV.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Аналитический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реализации проекта дети стали обращаться друг к другу в разных именных вариантах.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Стали обращать внимание на имена друзей, искать буквы одинаковые, считать буквы в имени, запомнили разные варианты своего имени.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Положительно реагировали на обращения друг друга.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Узнали историю своего имени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Родители делились впечатлениями об изготовлении поделок – букв, рассказами «Почему назвали именно так?»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5351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Глобус 2">
      <a:dk1>
        <a:srgbClr val="5F4545"/>
      </a:dk1>
      <a:lt1>
        <a:srgbClr val="FFFFFF"/>
      </a:lt1>
      <a:dk2>
        <a:srgbClr val="8F6969"/>
      </a:dk2>
      <a:lt2>
        <a:srgbClr val="FFFFCC"/>
      </a:lt2>
      <a:accent1>
        <a:srgbClr val="CC6600"/>
      </a:accent1>
      <a:accent2>
        <a:srgbClr val="924C0C"/>
      </a:accent2>
      <a:accent3>
        <a:srgbClr val="C6B9B9"/>
      </a:accent3>
      <a:accent4>
        <a:srgbClr val="DADADA"/>
      </a:accent4>
      <a:accent5>
        <a:srgbClr val="E2B8AA"/>
      </a:accent5>
      <a:accent6>
        <a:srgbClr val="84440A"/>
      </a:accent6>
      <a:hlink>
        <a:srgbClr val="CFD375"/>
      </a:hlink>
      <a:folHlink>
        <a:srgbClr val="98BB91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194</TotalTime>
  <Words>468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Тема2</vt:lpstr>
      <vt:lpstr>Чвертко Н.М.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общения</dc:title>
  <dc:creator>Larisa</dc:creator>
  <cp:lastModifiedBy>user</cp:lastModifiedBy>
  <cp:revision>24</cp:revision>
  <dcterms:created xsi:type="dcterms:W3CDTF">2013-02-24T09:08:19Z</dcterms:created>
  <dcterms:modified xsi:type="dcterms:W3CDTF">2017-10-07T17:36:02Z</dcterms:modified>
</cp:coreProperties>
</file>