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1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6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284984"/>
            <a:ext cx="8244408" cy="26452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468560" y="908720"/>
            <a:ext cx="10009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«ЦРР – детский сад № 31» г. Троицк Челябинской области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370385"/>
            <a:ext cx="83529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Поиграем с цифрами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 ФЭМП для детей старшей группы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5930250"/>
            <a:ext cx="810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Жигулина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Анастасия Владимировна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10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4941168"/>
            <a:ext cx="10162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4941168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4941168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059832" y="980728"/>
            <a:ext cx="3168352" cy="316835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979713" y="476672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Посчитай углы и выбери подходящую цифру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895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4941168"/>
            <a:ext cx="10162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4941168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2120" y="4941168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" name="Шестиугольник 1"/>
          <p:cNvSpPr/>
          <p:nvPr/>
        </p:nvSpPr>
        <p:spPr>
          <a:xfrm>
            <a:off x="3059832" y="764704"/>
            <a:ext cx="3528392" cy="3240360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30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4941168"/>
            <a:ext cx="10162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4941168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2120" y="4941168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3" name="5-конечная звезда 2"/>
          <p:cNvSpPr/>
          <p:nvPr/>
        </p:nvSpPr>
        <p:spPr>
          <a:xfrm>
            <a:off x="2555777" y="620688"/>
            <a:ext cx="3960440" cy="3744416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81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4941168"/>
            <a:ext cx="10162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35896" y="4941168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4941168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2635915" y="764704"/>
            <a:ext cx="3880301" cy="331236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17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4941168"/>
            <a:ext cx="10162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35896" y="4941168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4941168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7793" y="1340768"/>
            <a:ext cx="4892479" cy="244827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98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Рисунок 5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32" y="0"/>
            <a:ext cx="9031102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1945717" y="6258802"/>
            <a:ext cx="288032" cy="2411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067944" y="1697685"/>
            <a:ext cx="288032" cy="2411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229943" y="3282774"/>
            <a:ext cx="288032" cy="2411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895097" y="3212976"/>
            <a:ext cx="288032" cy="2411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330347" y="6234446"/>
            <a:ext cx="288032" cy="2411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10800000" flipV="1">
            <a:off x="755574" y="5921697"/>
            <a:ext cx="7200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2882552"/>
            <a:ext cx="7200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02486" y="476672"/>
            <a:ext cx="818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48264" y="2636912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4288" y="5229200"/>
            <a:ext cx="746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>
            <a:stCxn id="3" idx="0"/>
            <a:endCxn id="6" idx="4"/>
          </p:cNvCxnSpPr>
          <p:nvPr/>
        </p:nvCxnSpPr>
        <p:spPr>
          <a:xfrm flipH="1" flipV="1">
            <a:off x="2039113" y="3454152"/>
            <a:ext cx="50620" cy="2804650"/>
          </a:xfrm>
          <a:prstGeom prst="line">
            <a:avLst/>
          </a:prstGeom>
          <a:ln w="412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7" idx="0"/>
            <a:endCxn id="5" idx="4"/>
          </p:cNvCxnSpPr>
          <p:nvPr/>
        </p:nvCxnSpPr>
        <p:spPr>
          <a:xfrm flipH="1" flipV="1">
            <a:off x="6373959" y="3523950"/>
            <a:ext cx="100404" cy="2710496"/>
          </a:xfrm>
          <a:prstGeom prst="line">
            <a:avLst/>
          </a:prstGeom>
          <a:ln w="412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 flipV="1">
            <a:off x="4254141" y="1928207"/>
            <a:ext cx="2017983" cy="1405357"/>
          </a:xfrm>
          <a:prstGeom prst="line">
            <a:avLst/>
          </a:prstGeom>
          <a:ln w="412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2140948" y="1938861"/>
            <a:ext cx="2071012" cy="1309434"/>
          </a:xfrm>
          <a:prstGeom prst="line">
            <a:avLst/>
          </a:prstGeom>
          <a:ln w="412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7" idx="2"/>
          </p:cNvCxnSpPr>
          <p:nvPr/>
        </p:nvCxnSpPr>
        <p:spPr>
          <a:xfrm flipV="1">
            <a:off x="2185061" y="6355034"/>
            <a:ext cx="4145286" cy="40714"/>
          </a:xfrm>
          <a:prstGeom prst="line">
            <a:avLst/>
          </a:prstGeom>
          <a:ln w="412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6" idx="6"/>
            <a:endCxn id="5" idx="1"/>
          </p:cNvCxnSpPr>
          <p:nvPr/>
        </p:nvCxnSpPr>
        <p:spPr>
          <a:xfrm flipV="1">
            <a:off x="2183129" y="3318093"/>
            <a:ext cx="4088995" cy="15471"/>
          </a:xfrm>
          <a:prstGeom prst="line">
            <a:avLst/>
          </a:prstGeom>
          <a:ln w="412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Рисунок 5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239378"/>
            <a:ext cx="2062232" cy="182147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88086" y="429621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22" name="Прямоугольник 21"/>
          <p:cNvSpPr/>
          <p:nvPr/>
        </p:nvSpPr>
        <p:spPr>
          <a:xfrm>
            <a:off x="4481719" y="429621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300" y="3523950"/>
            <a:ext cx="2089384" cy="309579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83568"/>
            <a:ext cx="952500" cy="9525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621433" y="476672"/>
            <a:ext cx="4158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 цифры по порядку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22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Рисунок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220" y="47370"/>
            <a:ext cx="9031102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1945717" y="6258802"/>
            <a:ext cx="288032" cy="2411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067944" y="1697685"/>
            <a:ext cx="288032" cy="2411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229943" y="3282774"/>
            <a:ext cx="288032" cy="2411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895097" y="3212976"/>
            <a:ext cx="288032" cy="2411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330347" y="6234446"/>
            <a:ext cx="288032" cy="2411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10800000" flipV="1">
            <a:off x="755574" y="5921697"/>
            <a:ext cx="7200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2882552"/>
            <a:ext cx="7200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02486" y="476672"/>
            <a:ext cx="818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48264" y="2636912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4288" y="5229200"/>
            <a:ext cx="746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>
            <a:stCxn id="3" idx="0"/>
            <a:endCxn id="6" idx="4"/>
          </p:cNvCxnSpPr>
          <p:nvPr/>
        </p:nvCxnSpPr>
        <p:spPr>
          <a:xfrm flipH="1" flipV="1">
            <a:off x="2039113" y="3454152"/>
            <a:ext cx="50620" cy="2804650"/>
          </a:xfrm>
          <a:prstGeom prst="line">
            <a:avLst/>
          </a:prstGeom>
          <a:ln w="412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7" idx="0"/>
            <a:endCxn id="5" idx="4"/>
          </p:cNvCxnSpPr>
          <p:nvPr/>
        </p:nvCxnSpPr>
        <p:spPr>
          <a:xfrm flipH="1" flipV="1">
            <a:off x="6373959" y="3523950"/>
            <a:ext cx="100404" cy="2710496"/>
          </a:xfrm>
          <a:prstGeom prst="line">
            <a:avLst/>
          </a:prstGeom>
          <a:ln w="412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 flipV="1">
            <a:off x="4254141" y="1928207"/>
            <a:ext cx="2017983" cy="1405357"/>
          </a:xfrm>
          <a:prstGeom prst="line">
            <a:avLst/>
          </a:prstGeom>
          <a:ln w="412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2140948" y="1938861"/>
            <a:ext cx="2071012" cy="1309434"/>
          </a:xfrm>
          <a:prstGeom prst="line">
            <a:avLst/>
          </a:prstGeom>
          <a:ln w="412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7" idx="2"/>
          </p:cNvCxnSpPr>
          <p:nvPr/>
        </p:nvCxnSpPr>
        <p:spPr>
          <a:xfrm flipV="1">
            <a:off x="2185061" y="6355034"/>
            <a:ext cx="4145286" cy="40714"/>
          </a:xfrm>
          <a:prstGeom prst="line">
            <a:avLst/>
          </a:prstGeom>
          <a:ln w="412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6" idx="6"/>
            <a:endCxn id="5" idx="1"/>
          </p:cNvCxnSpPr>
          <p:nvPr/>
        </p:nvCxnSpPr>
        <p:spPr>
          <a:xfrm flipV="1">
            <a:off x="2183129" y="3318093"/>
            <a:ext cx="4088995" cy="15471"/>
          </a:xfrm>
          <a:prstGeom prst="line">
            <a:avLst/>
          </a:prstGeom>
          <a:ln w="4127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Рисунок 5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200696"/>
            <a:ext cx="2062232" cy="182147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158" y="3427753"/>
            <a:ext cx="2089384" cy="3095795"/>
          </a:xfrm>
          <a:prstGeom prst="rect">
            <a:avLst/>
          </a:prstGeom>
        </p:spPr>
      </p:pic>
      <p:sp>
        <p:nvSpPr>
          <p:cNvPr id="25" name="Равнобедренный треугольник 24"/>
          <p:cNvSpPr/>
          <p:nvPr/>
        </p:nvSpPr>
        <p:spPr>
          <a:xfrm>
            <a:off x="2181106" y="1905827"/>
            <a:ext cx="4088995" cy="1386966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расн.мал.треуг."/>
          <p:cNvSpPr/>
          <p:nvPr/>
        </p:nvSpPr>
        <p:spPr>
          <a:xfrm>
            <a:off x="8224817" y="239378"/>
            <a:ext cx="572831" cy="33344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желт.мал.треуг."/>
          <p:cNvSpPr/>
          <p:nvPr/>
        </p:nvSpPr>
        <p:spPr>
          <a:xfrm>
            <a:off x="8238949" y="800351"/>
            <a:ext cx="572831" cy="34976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29" name="зел.мал.треуг."/>
          <p:cNvSpPr/>
          <p:nvPr/>
        </p:nvSpPr>
        <p:spPr>
          <a:xfrm>
            <a:off x="8238949" y="1237761"/>
            <a:ext cx="572831" cy="333443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2140948" y="1900095"/>
            <a:ext cx="4088995" cy="138696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2167462" y="1876784"/>
            <a:ext cx="4088995" cy="138696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065547" y="3318093"/>
            <a:ext cx="4359738" cy="3010817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380312" y="274664"/>
            <a:ext cx="530914" cy="368729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092123" y="3344217"/>
            <a:ext cx="4359738" cy="301081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394448" y="800351"/>
            <a:ext cx="530914" cy="36872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394448" y="1215637"/>
            <a:ext cx="530914" cy="36872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039113" y="3292794"/>
            <a:ext cx="4435250" cy="311934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88086" y="429621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22" name="Прямоугольник 21"/>
          <p:cNvSpPr/>
          <p:nvPr/>
        </p:nvSpPr>
        <p:spPr>
          <a:xfrm>
            <a:off x="4481719" y="429621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21" name="TextBox 20"/>
          <p:cNvSpPr txBox="1"/>
          <p:nvPr/>
        </p:nvSpPr>
        <p:spPr>
          <a:xfrm>
            <a:off x="2850300" y="0"/>
            <a:ext cx="4097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Раскрась дом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220" y="5306302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983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5" grpId="0" animBg="1"/>
      <p:bldP spid="14" grpId="0" animBg="1"/>
      <p:bldP spid="24" grpId="0" animBg="1"/>
      <p:bldP spid="19" grpId="0" animBg="1"/>
      <p:bldP spid="33" grpId="0" animBg="1"/>
      <p:bldP spid="33" grpId="1" animBg="1"/>
      <p:bldP spid="37" grpId="0" animBg="1"/>
      <p:bldP spid="37" grpId="1" animBg="1"/>
      <p:bldP spid="37" grpId="2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206</TotalTime>
  <Words>66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Главная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karusel31</dc:creator>
  <cp:lastModifiedBy>karusel31</cp:lastModifiedBy>
  <cp:revision>14</cp:revision>
  <dcterms:created xsi:type="dcterms:W3CDTF">2017-08-22T08:12:56Z</dcterms:created>
  <dcterms:modified xsi:type="dcterms:W3CDTF">2017-08-24T09:10:40Z</dcterms:modified>
</cp:coreProperties>
</file>