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3E1F"/>
    <a:srgbClr val="CC3399"/>
    <a:srgbClr val="823E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95FFB-2FDB-498B-A1E4-4049FA8DBDDF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27BDF-2ED8-44D1-9158-F6B25208C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445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A93B-C421-4330-AA98-853825EDAD4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B51-081F-4AAC-88CA-EF0220E46D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A93B-C421-4330-AA98-853825EDAD4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B51-081F-4AAC-88CA-EF0220E46D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A93B-C421-4330-AA98-853825EDAD4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B51-081F-4AAC-88CA-EF0220E46D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A93B-C421-4330-AA98-853825EDAD4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B51-081F-4AAC-88CA-EF0220E46D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A93B-C421-4330-AA98-853825EDAD4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B51-081F-4AAC-88CA-EF0220E46D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A93B-C421-4330-AA98-853825EDAD4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B51-081F-4AAC-88CA-EF0220E46D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A93B-C421-4330-AA98-853825EDAD4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B51-081F-4AAC-88CA-EF0220E46D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A93B-C421-4330-AA98-853825EDAD4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B51-081F-4AAC-88CA-EF0220E46D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A93B-C421-4330-AA98-853825EDAD4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B51-081F-4AAC-88CA-EF0220E46D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A93B-C421-4330-AA98-853825EDAD4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B51-081F-4AAC-88CA-EF0220E46D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A93B-C421-4330-AA98-853825EDAD4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9C1CB51-081F-4AAC-88CA-EF0220E46DD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75A93B-C421-4330-AA98-853825EDAD4D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C1CB51-081F-4AAC-88CA-EF0220E46DD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1542" y="622170"/>
            <a:ext cx="2736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i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Абаджян</a:t>
            </a:r>
            <a:r>
              <a:rPr lang="ru-RU" sz="40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Анжела.</a:t>
            </a:r>
          </a:p>
          <a:p>
            <a:r>
              <a:rPr lang="ru-RU" sz="4000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4000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оя семья</a:t>
            </a:r>
            <a:endParaRPr lang="ru-RU" sz="4000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D:\НАШИ ФОТО\НАША ЛИКА)))\детский сад\выпускной\DSC_197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5" t="15503" r="18504" b="21918"/>
          <a:stretch/>
        </p:blipFill>
        <p:spPr bwMode="auto">
          <a:xfrm rot="21040807">
            <a:off x="590232" y="1658827"/>
            <a:ext cx="2234190" cy="333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НАШИ ФОТО\НАША ЛИКА)))\детский сад\08.03.2016\DSC_16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9540">
            <a:off x="6260935" y="1643639"/>
            <a:ext cx="2251838" cy="3399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НАШИ ФОТО\НАША ЛИКА)))\новый год 2014\DSC_01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309" y="3284984"/>
            <a:ext cx="2149953" cy="324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0979887">
            <a:off x="486397" y="1299380"/>
            <a:ext cx="1526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Папа 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</a:rPr>
              <a:t>Араик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681535">
            <a:off x="7124487" y="1294480"/>
            <a:ext cx="14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Мама Лена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848313"/>
            <a:ext cx="1480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Брат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Дима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529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260648"/>
            <a:ext cx="4118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Моё творчество</a:t>
            </a:r>
            <a:endParaRPr lang="ru-RU" sz="40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5" name="Picture 3" descr="D:\НАШИ ФОТО\НАША ЛИКА)))\поделки\DSC_01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363" y="1228807"/>
            <a:ext cx="2830866" cy="187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НАШИ ФОТО\НАША ЛИКА)))\поделки\20150625_1457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140" y="2147504"/>
            <a:ext cx="1800200" cy="240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НАШИ ФОТО\НАША ЛИКА)))\поделки\20151002_1734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1148"/>
            <a:ext cx="2085671" cy="278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НАШИ ФОТО\НАША ЛИКА)))\поделки\20151120_20522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833" y="3521596"/>
            <a:ext cx="2178242" cy="290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27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338753"/>
            <a:ext cx="36174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7030A0"/>
                </a:solidFill>
              </a:rPr>
              <a:t>Мои увлечения</a:t>
            </a:r>
            <a:endParaRPr lang="ru-RU" sz="4000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D:\НАШИ ФОТО\НАША ЛИКА)))\день матери2015\DSC_11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993" y="1326296"/>
            <a:ext cx="2816224" cy="186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НАШИ ФОТО\НАША ЛИКА)))\зима 2014-2015\20150118_1448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01008"/>
            <a:ext cx="172819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01008"/>
            <a:ext cx="1812243" cy="24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482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АШИ ФОТО\осень 2015\20151211_2249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836712"/>
            <a:ext cx="1890209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НАШИ ФОТО\НАША ЛИКА)))\детский сад\викторина по сказкам Пушкина\DSC_02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883" y="1248320"/>
            <a:ext cx="1836205" cy="277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НАШИ ФОТО\НАША ЛИКА)))\детский сад\таланты югры2015\DSC_11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1942188"/>
            <a:ext cx="2826665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482770"/>
            <a:ext cx="331236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Мои награды</a:t>
            </a:r>
            <a:endParaRPr lang="ru-RU" sz="4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home\Desktop\аттестация Баран Ю.Я\достижения воспитанников\абаджян 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49" y="3814395"/>
            <a:ext cx="2001795" cy="283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аттестация Баран Ю.Я\достижения воспитанников\ДИПЛОМЫ КРАСКИ ОСЕНИ\диплом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744" y="4214387"/>
            <a:ext cx="3302861" cy="240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402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АШИ ФОТО\древо\древо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89" y="1312916"/>
            <a:ext cx="7662235" cy="515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36640" y="644528"/>
            <a:ext cx="5977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Моё генеалогическое древо</a:t>
            </a:r>
            <a:endParaRPr lang="ru-RU" sz="3600" i="1" dirty="0">
              <a:solidFill>
                <a:srgbClr val="CC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13954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476</TotalTime>
  <Words>21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Араик</dc:creator>
  <cp:lastModifiedBy>home</cp:lastModifiedBy>
  <cp:revision>41</cp:revision>
  <dcterms:created xsi:type="dcterms:W3CDTF">2016-04-29T14:28:52Z</dcterms:created>
  <dcterms:modified xsi:type="dcterms:W3CDTF">2017-10-07T18:38:37Z</dcterms:modified>
</cp:coreProperties>
</file>