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360" r:id="rId2"/>
    <p:sldId id="350" r:id="rId3"/>
    <p:sldId id="358" r:id="rId4"/>
    <p:sldId id="359" r:id="rId5"/>
    <p:sldId id="344" r:id="rId6"/>
    <p:sldId id="318" r:id="rId7"/>
    <p:sldId id="306" r:id="rId8"/>
    <p:sldId id="310" r:id="rId9"/>
    <p:sldId id="355" r:id="rId10"/>
    <p:sldId id="313" r:id="rId11"/>
    <p:sldId id="356" r:id="rId12"/>
    <p:sldId id="357" r:id="rId13"/>
    <p:sldId id="342" r:id="rId14"/>
    <p:sldId id="316" r:id="rId15"/>
    <p:sldId id="34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BAF6BD"/>
    <a:srgbClr val="FFCC99"/>
    <a:srgbClr val="14A30D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66" d="100"/>
          <a:sy n="66" d="100"/>
        </p:scale>
        <p:origin x="-141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5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B7F9F1-047A-4FF6-987C-F0FD600E80D5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A5B090-724D-443B-BE2F-9AB4B1858E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1603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44499-079A-4DBD-9040-A545286BA077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D3927-7BCF-4077-A1CE-826D1B6E6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8192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44499-079A-4DBD-9040-A545286BA077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D3927-7BCF-4077-A1CE-826D1B6E6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692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44499-079A-4DBD-9040-A545286BA077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D3927-7BCF-4077-A1CE-826D1B6E6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385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44499-079A-4DBD-9040-A545286BA077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D3927-7BCF-4077-A1CE-826D1B6E6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860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44499-079A-4DBD-9040-A545286BA077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D3927-7BCF-4077-A1CE-826D1B6E6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1644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44499-079A-4DBD-9040-A545286BA077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D3927-7BCF-4077-A1CE-826D1B6E6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8878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44499-079A-4DBD-9040-A545286BA077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D3927-7BCF-4077-A1CE-826D1B6E6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638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44499-079A-4DBD-9040-A545286BA077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D3927-7BCF-4077-A1CE-826D1B6E6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223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44499-079A-4DBD-9040-A545286BA077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D3927-7BCF-4077-A1CE-826D1B6E6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180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44499-079A-4DBD-9040-A545286BA077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D3927-7BCF-4077-A1CE-826D1B6E6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079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44499-079A-4DBD-9040-A545286BA077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D3927-7BCF-4077-A1CE-826D1B6E6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017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044499-079A-4DBD-9040-A545286BA077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0D3927-7BCF-4077-A1CE-826D1B6E6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616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7" Type="http://schemas.openxmlformats.org/officeDocument/2006/relationships/image" Target="../media/image6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1.wmf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&#1087;&#1088;&#1080;&#1083;&#1086;&#1078;&#1077;&#1085;&#1080;&#1077;.docx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Kalimba.mp3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1.wav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27784" y="1575070"/>
            <a:ext cx="4286751" cy="27392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Презентация к занятию</a:t>
            </a:r>
          </a:p>
          <a:p>
            <a:r>
              <a:rPr lang="ru-RU" sz="3200" dirty="0" smtClean="0"/>
              <a:t>    «Полёт в космос»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                      Подготовительная группа</a:t>
            </a:r>
          </a:p>
          <a:p>
            <a:endParaRPr lang="ru-RU" dirty="0"/>
          </a:p>
          <a:p>
            <a:r>
              <a:rPr lang="ru-RU" dirty="0" smtClean="0"/>
              <a:t>                      воспитатель: </a:t>
            </a:r>
            <a:r>
              <a:rPr lang="ru-RU" dirty="0" err="1" smtClean="0"/>
              <a:t>Поздняк</a:t>
            </a:r>
            <a:r>
              <a:rPr lang="ru-RU" dirty="0" smtClean="0"/>
              <a:t> А.Л</a:t>
            </a:r>
            <a:r>
              <a:rPr lang="ru-RU" dirty="0" smtClean="0"/>
              <a:t>.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г. </a:t>
            </a:r>
            <a:r>
              <a:rPr lang="ru-RU" dirty="0" err="1" smtClean="0"/>
              <a:t>Лабытнанги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6754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3\Pictures\космос\ракета 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6330" y="404664"/>
            <a:ext cx="5544615" cy="5842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 rot="20443891">
            <a:off x="1115616" y="535032"/>
            <a:ext cx="59766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</a:rPr>
              <a:t>      </a:t>
            </a:r>
            <a:r>
              <a:rPr lang="ru-RU" sz="6000" dirty="0" err="1" smtClean="0">
                <a:solidFill>
                  <a:schemeClr val="bg1"/>
                </a:solidFill>
              </a:rPr>
              <a:t>Марикан</a:t>
            </a:r>
            <a:endParaRPr lang="ru-RU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535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User3\Desktop\Ольга\кар\1291065520_snowman-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818" l="2148" r="9761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44008" y="116632"/>
            <a:ext cx="2014367" cy="264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User3\Desktop\Ольга\кар\1291065520_snowman-3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58375" y="1665408"/>
            <a:ext cx="1512168" cy="2807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User3\Desktop\Ольга\кар\1291065520_snowman-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818" l="2148" r="9761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84123" y="2321951"/>
            <a:ext cx="2014367" cy="264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User3\Desktop\Ольга\кар\1291065520_snowman-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818" l="2148" r="9761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42392" y="116632"/>
            <a:ext cx="2014367" cy="264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Users\User3\Desktop\Ольга\кар\1291065520_snowman-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818" l="2148" r="9761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49796" y="3439502"/>
            <a:ext cx="2014367" cy="264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Users\User3\Desktop\Ольга\кар\1291065520_snowman-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818" l="2148" r="9761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67838" y="3645024"/>
            <a:ext cx="2014367" cy="264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1362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6218722"/>
              </p:ext>
            </p:extLst>
          </p:nvPr>
        </p:nvGraphicFramePr>
        <p:xfrm>
          <a:off x="179512" y="1340769"/>
          <a:ext cx="8712968" cy="53894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56484"/>
                <a:gridCol w="4356484"/>
              </a:tblGrid>
              <a:tr h="105940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252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252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252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252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icture 2" descr="C:\Users\User3\Desktop\Ольга\кар\1291065520_snowman-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76434" y="1217729"/>
            <a:ext cx="1008112" cy="1393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User3\Desktop\Ольга\кар\1291065520_snowman-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3747" y="1217729"/>
            <a:ext cx="1008112" cy="1393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User3\Desktop\Ольга\кар\1291065520_snowman-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8788" y="2333473"/>
            <a:ext cx="1008112" cy="1393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User3\Desktop\Ольга\кар\1291065520_snowman-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333473"/>
            <a:ext cx="1008112" cy="1393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User3\Desktop\Ольга\кар\1291065520_snowman-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1004" y="3404324"/>
            <a:ext cx="1008112" cy="1393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User3\Desktop\Ольга\кар\1291065520_snowman-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0015" y="3404324"/>
            <a:ext cx="1008112" cy="1393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User3\Desktop\Ольга\кар\1291065520_snowman-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404324"/>
            <a:ext cx="1008112" cy="1393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User3\Desktop\Ольга\кар\1291065520_snowman-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1492" y="4466060"/>
            <a:ext cx="1008112" cy="1393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User3\Desktop\Ольга\кар\1291065520_snowman-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3055" y="4466060"/>
            <a:ext cx="1008112" cy="1393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User3\Desktop\Ольга\кар\1291065520_snowman-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0015" y="4466060"/>
            <a:ext cx="1008112" cy="1393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User3\Desktop\Ольга\кар\1291065520_snowman-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9732" y="4466060"/>
            <a:ext cx="1008112" cy="1393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User3\Desktop\Ольга\кар\1291065520_snowman-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8554" y="5572481"/>
            <a:ext cx="1008112" cy="1393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User3\Desktop\Ольга\кар\1291065520_snowman-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0015" y="5562924"/>
            <a:ext cx="1008112" cy="1393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Users\User3\Desktop\Ольга\кар\1291065520_snowman-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3055" y="5562924"/>
            <a:ext cx="1008112" cy="1393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Users\User3\Desktop\Ольга\кар\1291065520_snowman-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1492" y="5562924"/>
            <a:ext cx="1008112" cy="1393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:\Users\User3\Desktop\Ольга\кар\1291065520_snowman-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5798" y="5519623"/>
            <a:ext cx="1008112" cy="1393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C:\Users\User3\Desktop\Ольга\кар\1291065520_snowman-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8653" y="2327591"/>
            <a:ext cx="1008112" cy="1393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C:\Users\User3\Desktop\Ольга\кар\1291065520_snowman-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2214" y="2318301"/>
            <a:ext cx="1008112" cy="1393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C:\Users\User3\Desktop\Ольга\кар\1291065520_snowman-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2307" y="2318301"/>
            <a:ext cx="1008112" cy="1393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C:\Users\User3\Desktop\Ольга\кар\1291065520_snowman-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76434" y="2289273"/>
            <a:ext cx="1008112" cy="1393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C:\Users\User3\Desktop\Ольга\кар\1291065520_snowman-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0015" y="1233553"/>
            <a:ext cx="1008112" cy="1393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User3\Desktop\Ольга\кар\1291065520_snowman-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98030" y="1208909"/>
            <a:ext cx="1008112" cy="1393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User3\Desktop\Ольга\кар\1291065520_snowman-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0865" y="1232504"/>
            <a:ext cx="1008112" cy="1393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:\Users\User3\Desktop\Ольга\кар\1291065520_snowman-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7275" y="1239489"/>
            <a:ext cx="1008112" cy="1393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User3\Desktop\Ольга\кар\1291065520_snowman-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35080" y="5486239"/>
            <a:ext cx="1008112" cy="1393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User3\Desktop\Ольга\кар\1291065520_snowman-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4840" y="4466060"/>
            <a:ext cx="1008112" cy="1393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User3\Desktop\Ольга\кар\1291065520_snowman-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8197" y="4447206"/>
            <a:ext cx="1008112" cy="1393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C:\Users\User3\Desktop\Ольга\кар\1291065520_snowman-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1492" y="3404324"/>
            <a:ext cx="1008112" cy="1393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User3\Desktop\Ольга\кар\1291065520_snowman-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30488" y="3356992"/>
            <a:ext cx="1008112" cy="1393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C:\Users\User3\Desktop\Ольга\кар\1291065520_snowman-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2107" y="3353685"/>
            <a:ext cx="1008112" cy="1393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C:\Users\User3\Desktop\Ольга\кар\1291065520_snowman-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5757" y="0"/>
            <a:ext cx="1008112" cy="1393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C:\Users\User3\Desktop\Ольга\кар\1291065520_snowman-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98030" y="0"/>
            <a:ext cx="1008112" cy="1393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User3\Desktop\Ольга\кар\1291065520_snowman-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8583" y="0"/>
            <a:ext cx="1008112" cy="1393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User3\Desktop\Ольга\кар\1291065520_snowman-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8309" y="0"/>
            <a:ext cx="1008112" cy="1393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C:\Users\User3\Desktop\Ольга\кар\1291065520_snowman-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0015" y="0"/>
            <a:ext cx="1008112" cy="1393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User3\Desktop\Ольга\кар\1291065520_snowman-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9844" y="0"/>
            <a:ext cx="1008112" cy="1393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0316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3.93064E-6 L -0.47205 0.0002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61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98 2.71676E-6 L -0.48038 -0.00486 " pathEditMode="relative" rAng="0" ptsTypes="AA">
                                      <p:cBhvr>
                                        <p:cTn id="1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628" y="-25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2.71676E-6 L -0.47448 -0.00486 " pathEditMode="relative" rAng="0" ptsTypes="AA">
                                      <p:cBhvr>
                                        <p:cTn id="1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733" y="-2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56647E-6 L -0.48038 -0.00347 " pathEditMode="relative" rAng="0" ptsTypes="AA">
                                      <p:cBhvr>
                                        <p:cTn id="16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28" y="-185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56647E-6 L -0.4691 -0.00347 " pathEditMode="relative" rAng="0" ptsTypes="AA">
                                      <p:cBhvr>
                                        <p:cTn id="1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455" y="-185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56647E-6 L -0.47691 -0.00347 " pathEditMode="relative" rAng="0" ptsTypes="AA">
                                      <p:cBhvr>
                                        <p:cTn id="20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854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25 -0.0007 L -0.47483 -0.0007 " pathEditMode="relative" rAng="0" ptsTypes="AA">
                                      <p:cBhvr>
                                        <p:cTn id="24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2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8 2.48555E-6 L -0.47691 -0.0007 " pathEditMode="relative" rAng="0" ptsTypes="AA">
                                      <p:cBhvr>
                                        <p:cTn id="26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56" y="-46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8 2.48555E-6 L -0.48402 -0.0007 " pathEditMode="relative" rAng="0" ptsTypes="AA">
                                      <p:cBhvr>
                                        <p:cTn id="28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420" y="-46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8 2.48555E-6 L -0.47812 -0.0007 " pathEditMode="relative" rAng="0" ptsTypes="AA">
                                      <p:cBhvr>
                                        <p:cTn id="30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125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3.58382E-6 L -0.46563 -0.00462 " pathEditMode="relative" rAng="0" ptsTypes="AA">
                                      <p:cBhvr>
                                        <p:cTn id="34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81" y="-231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69942E-6 L -0.46111 -0.00324 " pathEditMode="relative" rAng="0" ptsTypes="AA">
                                      <p:cBhvr>
                                        <p:cTn id="36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56" y="-162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3.69942E-6 L -0.47604 -0.00324 " pathEditMode="relative" rAng="0" ptsTypes="AA">
                                      <p:cBhvr>
                                        <p:cTn id="38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802" y="-162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3.06358E-6 L -0.49062 -0.00717 " pathEditMode="relative" rAng="0" ptsTypes="AA">
                                      <p:cBhvr>
                                        <p:cTn id="40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531" y="-37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6.93642E-7 L -0.4882 6.93642E-7 " pathEditMode="relative" rAng="0" ptsTypes="AA">
                                      <p:cBhvr>
                                        <p:cTn id="42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41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52553" y="684245"/>
            <a:ext cx="2169747" cy="23042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ятно 1 5"/>
          <p:cNvSpPr/>
          <p:nvPr/>
        </p:nvSpPr>
        <p:spPr>
          <a:xfrm>
            <a:off x="1408158" y="1124744"/>
            <a:ext cx="2877291" cy="1863757"/>
          </a:xfrm>
          <a:prstGeom prst="irregularSeal1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9" name="Куб 8"/>
          <p:cNvSpPr/>
          <p:nvPr/>
        </p:nvSpPr>
        <p:spPr>
          <a:xfrm>
            <a:off x="2704303" y="3933056"/>
            <a:ext cx="3162293" cy="2761914"/>
          </a:xfrm>
          <a:prstGeom prst="cub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625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ятно 1 14"/>
          <p:cNvSpPr/>
          <p:nvPr/>
        </p:nvSpPr>
        <p:spPr>
          <a:xfrm>
            <a:off x="196144" y="1807439"/>
            <a:ext cx="2267745" cy="2334603"/>
          </a:xfrm>
          <a:prstGeom prst="irregularSeal1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520779" y="1282552"/>
            <a:ext cx="2100868" cy="338437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4716016" y="1383463"/>
            <a:ext cx="2376264" cy="238289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Цилиндр 1"/>
          <p:cNvSpPr/>
          <p:nvPr/>
        </p:nvSpPr>
        <p:spPr>
          <a:xfrm>
            <a:off x="6948264" y="3212976"/>
            <a:ext cx="1820079" cy="3240360"/>
          </a:xfrm>
          <a:prstGeom prst="ca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231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ятно 1 18"/>
          <p:cNvSpPr/>
          <p:nvPr/>
        </p:nvSpPr>
        <p:spPr>
          <a:xfrm>
            <a:off x="467544" y="1628800"/>
            <a:ext cx="2238912" cy="2621417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2843808" y="1628800"/>
            <a:ext cx="2031865" cy="203774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4860032" y="1463760"/>
            <a:ext cx="2432745" cy="2391060"/>
          </a:xfrm>
          <a:prstGeom prst="triangle">
            <a:avLst>
              <a:gd name="adj" fmla="val 4872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извлечение 8"/>
          <p:cNvSpPr/>
          <p:nvPr/>
        </p:nvSpPr>
        <p:spPr>
          <a:xfrm>
            <a:off x="6660232" y="3818169"/>
            <a:ext cx="2088232" cy="1698359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660232" y="5164094"/>
            <a:ext cx="2088233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44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6-конечная звезда 4"/>
          <p:cNvSpPr/>
          <p:nvPr/>
        </p:nvSpPr>
        <p:spPr>
          <a:xfrm>
            <a:off x="143508" y="191480"/>
            <a:ext cx="8424936" cy="6237312"/>
          </a:xfrm>
          <a:prstGeom prst="star16">
            <a:avLst/>
          </a:prstGeom>
          <a:solidFill>
            <a:schemeClr val="tx1">
              <a:lumMod val="75000"/>
              <a:lumOff val="25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555776" y="1484784"/>
            <a:ext cx="3744416" cy="3600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C:\Program Files (x86)\Microsoft Office\MEDIA\CAGCAT10\j0286034.wmf">
            <a:hlinkClick r:id="rId2" action="ppaction://hlinksldjump"/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1" y="2132857"/>
            <a:ext cx="2664296" cy="21602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30660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5576" y="900764"/>
            <a:ext cx="4265591" cy="42288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2400" b="1" dirty="0">
                <a:solidFill>
                  <a:prstClr val="black"/>
                </a:solidFill>
              </a:rPr>
              <a:t>Ждут нас быстрые ракеты</a:t>
            </a:r>
          </a:p>
          <a:p>
            <a:pPr lvl="0">
              <a:spcBef>
                <a:spcPct val="20000"/>
              </a:spcBef>
            </a:pPr>
            <a:r>
              <a:rPr lang="ru-RU" sz="2400" b="1" dirty="0">
                <a:solidFill>
                  <a:prstClr val="black"/>
                </a:solidFill>
              </a:rPr>
              <a:t>Для прогулок по планетам.</a:t>
            </a:r>
          </a:p>
          <a:p>
            <a:pPr lvl="0">
              <a:spcBef>
                <a:spcPct val="20000"/>
              </a:spcBef>
            </a:pPr>
            <a:r>
              <a:rPr lang="ru-RU" sz="2400" b="1" dirty="0">
                <a:solidFill>
                  <a:prstClr val="black"/>
                </a:solidFill>
              </a:rPr>
              <a:t>На какую захотим –</a:t>
            </a:r>
          </a:p>
          <a:p>
            <a:pPr lvl="0">
              <a:spcBef>
                <a:spcPct val="20000"/>
              </a:spcBef>
            </a:pPr>
            <a:r>
              <a:rPr lang="ru-RU" sz="2400" b="1" dirty="0">
                <a:solidFill>
                  <a:prstClr val="black"/>
                </a:solidFill>
              </a:rPr>
              <a:t>На такую полетим!</a:t>
            </a:r>
          </a:p>
          <a:p>
            <a:pPr lvl="0">
              <a:spcBef>
                <a:spcPct val="20000"/>
              </a:spcBef>
            </a:pPr>
            <a:r>
              <a:rPr lang="ru-RU" sz="2400" b="1" dirty="0">
                <a:solidFill>
                  <a:prstClr val="black"/>
                </a:solidFill>
              </a:rPr>
              <a:t>Но в игре один секрет:</a:t>
            </a:r>
          </a:p>
          <a:p>
            <a:pPr lvl="0">
              <a:spcBef>
                <a:spcPct val="20000"/>
              </a:spcBef>
            </a:pPr>
            <a:r>
              <a:rPr lang="ru-RU" sz="2400" b="1" dirty="0">
                <a:solidFill>
                  <a:prstClr val="black"/>
                </a:solidFill>
              </a:rPr>
              <a:t>Опоздавшим места нет!</a:t>
            </a:r>
          </a:p>
          <a:p>
            <a:pPr lvl="0">
              <a:spcBef>
                <a:spcPct val="20000"/>
              </a:spcBef>
            </a:pPr>
            <a:r>
              <a:rPr lang="ru-RU" sz="2400" b="1" dirty="0">
                <a:solidFill>
                  <a:prstClr val="black"/>
                </a:solidFill>
              </a:rPr>
              <a:t>Внимание! Начинаем </a:t>
            </a:r>
            <a:endParaRPr lang="ru-RU" sz="2400" b="1" dirty="0" smtClean="0">
              <a:solidFill>
                <a:prstClr val="black"/>
              </a:solidFill>
            </a:endParaRPr>
          </a:p>
          <a:p>
            <a:pPr lvl="0">
              <a:spcBef>
                <a:spcPct val="20000"/>
              </a:spcBef>
            </a:pPr>
            <a:r>
              <a:rPr lang="ru-RU" sz="2400" b="1" dirty="0" smtClean="0">
                <a:solidFill>
                  <a:prstClr val="black"/>
                </a:solidFill>
              </a:rPr>
              <a:t>обратный </a:t>
            </a:r>
            <a:r>
              <a:rPr lang="ru-RU" sz="2400" b="1" dirty="0">
                <a:solidFill>
                  <a:prstClr val="black"/>
                </a:solidFill>
              </a:rPr>
              <a:t>отсчёт</a:t>
            </a:r>
            <a:r>
              <a:rPr lang="ru-RU" sz="2400" b="1" dirty="0" smtClean="0">
                <a:solidFill>
                  <a:prstClr val="black"/>
                </a:solidFill>
              </a:rPr>
              <a:t>:</a:t>
            </a:r>
          </a:p>
          <a:p>
            <a:pPr lvl="0">
              <a:spcBef>
                <a:spcPct val="20000"/>
              </a:spcBef>
            </a:pPr>
            <a:r>
              <a:rPr lang="ru-RU" sz="2400" b="1" dirty="0" smtClean="0">
                <a:solidFill>
                  <a:prstClr val="black"/>
                </a:solidFill>
              </a:rPr>
              <a:t> </a:t>
            </a:r>
            <a:r>
              <a:rPr lang="ru-RU" sz="2400" b="1" dirty="0">
                <a:solidFill>
                  <a:prstClr val="black"/>
                </a:solidFill>
              </a:rPr>
              <a:t>10, 9, 8, 7, 6, 5, 4, 3, 2, 1, Пус</a:t>
            </a:r>
            <a:r>
              <a:rPr lang="ru-RU" sz="3200" b="1" dirty="0">
                <a:solidFill>
                  <a:prstClr val="black"/>
                </a:solidFill>
              </a:rPr>
              <a:t>к</a:t>
            </a:r>
            <a:r>
              <a:rPr lang="ru-RU" sz="2800" b="1" dirty="0">
                <a:solidFill>
                  <a:prstClr val="black"/>
                </a:solidFill>
              </a:rPr>
              <a:t>!</a:t>
            </a:r>
          </a:p>
        </p:txBody>
      </p:sp>
      <p:pic>
        <p:nvPicPr>
          <p:cNvPr id="4" name="Picture 2" descr="C:\Users\User3\Pictures\космос\к3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21167" y="21952"/>
            <a:ext cx="3312368" cy="6621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8831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Program Files (x86)\Microsoft Office\MEDIA\CAGCAT10\j0335112.wmf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640" y="332656"/>
            <a:ext cx="1775088" cy="184482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" name="Группа 2"/>
          <p:cNvGrpSpPr/>
          <p:nvPr/>
        </p:nvGrpSpPr>
        <p:grpSpPr>
          <a:xfrm>
            <a:off x="6871185" y="292240"/>
            <a:ext cx="2077043" cy="2297672"/>
            <a:chOff x="6871185" y="292240"/>
            <a:chExt cx="2077043" cy="2297672"/>
          </a:xfrm>
        </p:grpSpPr>
        <p:pic>
          <p:nvPicPr>
            <p:cNvPr id="4" name="Рисунок 3" descr="C:\Program Files (x86)\Microsoft Office\MEDIA\OFFICE14\Bullets\BD14790_.gif">
              <a:hlinkClick r:id="rId3" action="ppaction://hlinksldjump"/>
            </p:cNvPr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1185" y="292240"/>
              <a:ext cx="2077043" cy="17617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" name="Рисунок 4" descr="C:\Program Files (x86)\Microsoft Office\MEDIA\CAGCAT10\j0286034.wmf">
              <a:hlinkClick r:id="rId3" action="ppaction://hlinksldjump"/>
            </p:cNvPr>
            <p:cNvPicPr/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99338" y="1765047"/>
              <a:ext cx="893445" cy="82486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7338190" y="885736"/>
              <a:ext cx="1224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err="1" smtClean="0"/>
                <a:t>лутикан</a:t>
              </a:r>
              <a:endParaRPr lang="ru-RU" b="1" dirty="0"/>
            </a:p>
          </p:txBody>
        </p:sp>
      </p:grpSp>
      <p:cxnSp>
        <p:nvCxnSpPr>
          <p:cNvPr id="7" name="Прямая со стрелкой 6"/>
          <p:cNvCxnSpPr/>
          <p:nvPr/>
        </p:nvCxnSpPr>
        <p:spPr>
          <a:xfrm>
            <a:off x="2771799" y="836712"/>
            <a:ext cx="379458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8387671" y="2308980"/>
            <a:ext cx="0" cy="19841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1957873" y="5804627"/>
            <a:ext cx="460851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>
            <a:off x="7033831" y="4756434"/>
            <a:ext cx="1914397" cy="1828835"/>
            <a:chOff x="7033831" y="4756434"/>
            <a:chExt cx="1914397" cy="1828835"/>
          </a:xfrm>
        </p:grpSpPr>
        <p:pic>
          <p:nvPicPr>
            <p:cNvPr id="11" name="Рисунок 10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033831" y="4756434"/>
              <a:ext cx="1914397" cy="1365513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7434719" y="6215937"/>
              <a:ext cx="12596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err="1" smtClean="0"/>
                <a:t>мартикан</a:t>
              </a:r>
              <a:endParaRPr lang="ru-RU" b="1" dirty="0"/>
            </a:p>
          </p:txBody>
        </p:sp>
      </p:grpSp>
      <p:pic>
        <p:nvPicPr>
          <p:cNvPr id="13" name="Рисунок 12" descr="C:\Program Files (x86)\Microsoft Office\MEDIA\CAGCAT10\j0251301.wmf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383122">
            <a:off x="270288" y="4733141"/>
            <a:ext cx="2016461" cy="157091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" name="Прямая со стрелкой 13"/>
          <p:cNvCxnSpPr/>
          <p:nvPr/>
        </p:nvCxnSpPr>
        <p:spPr>
          <a:xfrm flipV="1">
            <a:off x="1041620" y="2308980"/>
            <a:ext cx="0" cy="25429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8953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2457877"/>
              </p:ext>
            </p:extLst>
          </p:nvPr>
        </p:nvGraphicFramePr>
        <p:xfrm>
          <a:off x="1691681" y="1916833"/>
          <a:ext cx="5328590" cy="38884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39086"/>
                <a:gridCol w="1850418"/>
                <a:gridCol w="1739086"/>
              </a:tblGrid>
              <a:tr h="12961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12961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12961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 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r>
                        <a:rPr lang="ru-RU" sz="1200" dirty="0" smtClean="0">
                          <a:effectLst/>
                        </a:rPr>
                        <a:t>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99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625434" y="908720"/>
            <a:ext cx="760993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6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Сбой системы управления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2195736" y="2230565"/>
            <a:ext cx="4320480" cy="3240360"/>
            <a:chOff x="0" y="0"/>
            <a:chExt cx="3508965" cy="2454482"/>
          </a:xfrm>
        </p:grpSpPr>
        <p:sp>
          <p:nvSpPr>
            <p:cNvPr id="5" name="Овал 4"/>
            <p:cNvSpPr/>
            <p:nvPr/>
          </p:nvSpPr>
          <p:spPr>
            <a:xfrm>
              <a:off x="38100" y="0"/>
              <a:ext cx="605450" cy="58449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6" name="Равнобедренный треугольник 5"/>
            <p:cNvSpPr/>
            <p:nvPr/>
          </p:nvSpPr>
          <p:spPr>
            <a:xfrm>
              <a:off x="1352550" y="57150"/>
              <a:ext cx="627321" cy="520995"/>
            </a:xfrm>
            <a:prstGeom prst="triangl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914650" y="57150"/>
              <a:ext cx="563068" cy="519578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8" name="Равнобедренный треугольник 7"/>
            <p:cNvSpPr/>
            <p:nvPr/>
          </p:nvSpPr>
          <p:spPr>
            <a:xfrm>
              <a:off x="0" y="952500"/>
              <a:ext cx="637540" cy="531495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>
              <a:off x="2924175" y="952500"/>
              <a:ext cx="584790" cy="542261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0" y="1885950"/>
              <a:ext cx="605155" cy="560705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1504950" y="1780486"/>
              <a:ext cx="717395" cy="67399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3935008" y="3488037"/>
            <a:ext cx="772401" cy="75406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5711014" y="4720360"/>
            <a:ext cx="890369" cy="7656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лыбающееся лицо 13">
            <a:hlinkClick r:id="rId2" action="ppaction://hlinkfile"/>
          </p:cNvPr>
          <p:cNvSpPr/>
          <p:nvPr/>
        </p:nvSpPr>
        <p:spPr>
          <a:xfrm>
            <a:off x="8197877" y="6298468"/>
            <a:ext cx="336612" cy="27718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2102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3\Pictures\космос\к3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3608" y="1"/>
            <a:ext cx="702897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2616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8707" y="260648"/>
            <a:ext cx="7772400" cy="1008111"/>
          </a:xfrm>
        </p:spPr>
        <p:style>
          <a:lnRef idx="2">
            <a:schemeClr val="accent3"/>
          </a:lnRef>
          <a:fillRef idx="1002">
            <a:schemeClr val="dk2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  <a:scene3d>
              <a:camera prst="isometricOffAxis1Righ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54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hlinkClick r:id="rId3" action="ppaction://hlinkfile"/>
              </a:rPr>
              <a:t>Лутикан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hlinkClick r:id="rId3" action="ppaction://hlinkfile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535"/>
          <a:stretch/>
        </p:blipFill>
        <p:spPr>
          <a:xfrm>
            <a:off x="323528" y="1355959"/>
            <a:ext cx="8188716" cy="496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034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2" name="chimes.wav"/>
          </p:stSnd>
        </p:sndAc>
      </p:transition>
    </mc:Choice>
    <mc:Fallback xmlns="">
      <p:transition spd="slow">
        <p:circle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3\Pictures\космос\ракета 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363"/>
          <a:stretch/>
        </p:blipFill>
        <p:spPr bwMode="auto">
          <a:xfrm>
            <a:off x="912123" y="116632"/>
            <a:ext cx="7697488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5558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Группа 18"/>
          <p:cNvGrpSpPr/>
          <p:nvPr/>
        </p:nvGrpSpPr>
        <p:grpSpPr>
          <a:xfrm>
            <a:off x="2394719" y="1399109"/>
            <a:ext cx="3702182" cy="921158"/>
            <a:chOff x="1674834" y="1581785"/>
            <a:chExt cx="3702182" cy="921158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1674834" y="1581785"/>
              <a:ext cx="914400" cy="914400"/>
              <a:chOff x="0" y="0"/>
              <a:chExt cx="914400" cy="914400"/>
            </a:xfrm>
          </p:grpSpPr>
          <p:sp>
            <p:nvSpPr>
              <p:cNvPr id="3" name="Прямоугольник 2"/>
              <p:cNvSpPr/>
              <p:nvPr/>
            </p:nvSpPr>
            <p:spPr>
              <a:xfrm>
                <a:off x="0" y="0"/>
                <a:ext cx="914400" cy="914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4" name="Пятно 1 3"/>
              <p:cNvSpPr/>
              <p:nvPr/>
            </p:nvSpPr>
            <p:spPr>
              <a:xfrm>
                <a:off x="57150" y="133350"/>
                <a:ext cx="733425" cy="605155"/>
              </a:xfrm>
              <a:prstGeom prst="irregularSeal1">
                <a:avLst/>
              </a:prstGeom>
              <a:solidFill>
                <a:srgbClr val="FFFF00"/>
              </a:solidFill>
              <a:ln w="25400" cap="flat" cmpd="sng" algn="ctr">
                <a:solidFill>
                  <a:srgbClr val="FFFF00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</p:grpSp>
        <p:grpSp>
          <p:nvGrpSpPr>
            <p:cNvPr id="5" name="Группа 4"/>
            <p:cNvGrpSpPr/>
            <p:nvPr/>
          </p:nvGrpSpPr>
          <p:grpSpPr>
            <a:xfrm>
              <a:off x="2589234" y="1581785"/>
              <a:ext cx="967105" cy="914400"/>
              <a:chOff x="0" y="0"/>
              <a:chExt cx="967105" cy="914400"/>
            </a:xfrm>
          </p:grpSpPr>
          <p:sp>
            <p:nvSpPr>
              <p:cNvPr id="6" name="Прямоугольник 5"/>
              <p:cNvSpPr/>
              <p:nvPr/>
            </p:nvSpPr>
            <p:spPr>
              <a:xfrm>
                <a:off x="0" y="0"/>
                <a:ext cx="967105" cy="914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7" name="Овал 6"/>
              <p:cNvSpPr/>
              <p:nvPr/>
            </p:nvSpPr>
            <p:spPr>
              <a:xfrm>
                <a:off x="323850" y="76200"/>
                <a:ext cx="287020" cy="286385"/>
              </a:xfrm>
              <a:prstGeom prst="ellips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8" name="Прямоугольник 7"/>
              <p:cNvSpPr/>
              <p:nvPr/>
            </p:nvSpPr>
            <p:spPr>
              <a:xfrm>
                <a:off x="323850" y="361950"/>
                <a:ext cx="276225" cy="488758"/>
              </a:xfrm>
              <a:prstGeom prst="rect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</p:grpSp>
        <p:grpSp>
          <p:nvGrpSpPr>
            <p:cNvPr id="9" name="Группа 8"/>
            <p:cNvGrpSpPr/>
            <p:nvPr/>
          </p:nvGrpSpPr>
          <p:grpSpPr>
            <a:xfrm>
              <a:off x="3548216" y="1581785"/>
              <a:ext cx="914400" cy="914400"/>
              <a:chOff x="0" y="0"/>
              <a:chExt cx="914400" cy="914400"/>
            </a:xfrm>
          </p:grpSpPr>
          <p:sp>
            <p:nvSpPr>
              <p:cNvPr id="10" name="Прямоугольник 9"/>
              <p:cNvSpPr/>
              <p:nvPr/>
            </p:nvSpPr>
            <p:spPr>
              <a:xfrm>
                <a:off x="0" y="0"/>
                <a:ext cx="914400" cy="914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11" name="Овал 10"/>
              <p:cNvSpPr/>
              <p:nvPr/>
            </p:nvSpPr>
            <p:spPr>
              <a:xfrm>
                <a:off x="333375" y="295275"/>
                <a:ext cx="223284" cy="21265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cxnSp>
            <p:nvCxnSpPr>
              <p:cNvPr id="12" name="Прямая соединительная линия 11"/>
              <p:cNvCxnSpPr/>
              <p:nvPr/>
            </p:nvCxnSpPr>
            <p:spPr>
              <a:xfrm flipH="1">
                <a:off x="447675" y="504825"/>
                <a:ext cx="10632" cy="33017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единительная линия 12"/>
              <p:cNvCxnSpPr/>
              <p:nvPr/>
            </p:nvCxnSpPr>
            <p:spPr>
              <a:xfrm flipV="1">
                <a:off x="457200" y="504825"/>
                <a:ext cx="181226" cy="9585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Прямая соединительная линия 13"/>
              <p:cNvCxnSpPr/>
              <p:nvPr/>
            </p:nvCxnSpPr>
            <p:spPr>
              <a:xfrm flipH="1" flipV="1">
                <a:off x="238125" y="504825"/>
                <a:ext cx="212652" cy="9495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Прямая соединительная линия 14"/>
              <p:cNvCxnSpPr/>
              <p:nvPr/>
            </p:nvCxnSpPr>
            <p:spPr>
              <a:xfrm flipH="1">
                <a:off x="238125" y="838200"/>
                <a:ext cx="399415" cy="381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Группа 15"/>
            <p:cNvGrpSpPr/>
            <p:nvPr/>
          </p:nvGrpSpPr>
          <p:grpSpPr>
            <a:xfrm>
              <a:off x="4462616" y="1588543"/>
              <a:ext cx="914400" cy="914400"/>
              <a:chOff x="0" y="0"/>
              <a:chExt cx="914400" cy="914400"/>
            </a:xfrm>
          </p:grpSpPr>
          <p:sp>
            <p:nvSpPr>
              <p:cNvPr id="17" name="Прямоугольник 16"/>
              <p:cNvSpPr/>
              <p:nvPr/>
            </p:nvSpPr>
            <p:spPr>
              <a:xfrm>
                <a:off x="0" y="0"/>
                <a:ext cx="914400" cy="914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18" name="Равнобедренный треугольник 17"/>
              <p:cNvSpPr/>
              <p:nvPr/>
            </p:nvSpPr>
            <p:spPr>
              <a:xfrm>
                <a:off x="200025" y="152400"/>
                <a:ext cx="531495" cy="499745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38" name="Группа 37"/>
          <p:cNvGrpSpPr/>
          <p:nvPr/>
        </p:nvGrpSpPr>
        <p:grpSpPr>
          <a:xfrm>
            <a:off x="2384647" y="3078355"/>
            <a:ext cx="3682298" cy="914400"/>
            <a:chOff x="1804102" y="2795905"/>
            <a:chExt cx="3682298" cy="914400"/>
          </a:xfrm>
        </p:grpSpPr>
        <p:grpSp>
          <p:nvGrpSpPr>
            <p:cNvPr id="20" name="Группа 19"/>
            <p:cNvGrpSpPr/>
            <p:nvPr/>
          </p:nvGrpSpPr>
          <p:grpSpPr>
            <a:xfrm>
              <a:off x="1804102" y="2795905"/>
              <a:ext cx="914400" cy="914400"/>
              <a:chOff x="0" y="0"/>
              <a:chExt cx="914400" cy="914400"/>
            </a:xfrm>
          </p:grpSpPr>
          <p:sp>
            <p:nvSpPr>
              <p:cNvPr id="21" name="Прямоугольник 20"/>
              <p:cNvSpPr/>
              <p:nvPr/>
            </p:nvSpPr>
            <p:spPr>
              <a:xfrm>
                <a:off x="0" y="0"/>
                <a:ext cx="914400" cy="914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22" name="Пятно 1 21"/>
              <p:cNvSpPr/>
              <p:nvPr/>
            </p:nvSpPr>
            <p:spPr>
              <a:xfrm>
                <a:off x="123825" y="133350"/>
                <a:ext cx="733425" cy="605155"/>
              </a:xfrm>
              <a:prstGeom prst="irregularSeal1">
                <a:avLst/>
              </a:prstGeom>
              <a:solidFill>
                <a:srgbClr val="FF0000"/>
              </a:solidFill>
              <a:ln w="25400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</p:grpSp>
        <p:grpSp>
          <p:nvGrpSpPr>
            <p:cNvPr id="23" name="Группа 22"/>
            <p:cNvGrpSpPr/>
            <p:nvPr/>
          </p:nvGrpSpPr>
          <p:grpSpPr>
            <a:xfrm>
              <a:off x="2723237" y="2795905"/>
              <a:ext cx="913765" cy="914400"/>
              <a:chOff x="0" y="0"/>
              <a:chExt cx="914223" cy="914400"/>
            </a:xfrm>
          </p:grpSpPr>
          <p:sp>
            <p:nvSpPr>
              <p:cNvPr id="24" name="Прямоугольник 23"/>
              <p:cNvSpPr/>
              <p:nvPr/>
            </p:nvSpPr>
            <p:spPr>
              <a:xfrm>
                <a:off x="0" y="0"/>
                <a:ext cx="914223" cy="914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25" name="Овал 24"/>
              <p:cNvSpPr/>
              <p:nvPr/>
            </p:nvSpPr>
            <p:spPr>
              <a:xfrm>
                <a:off x="361950" y="95250"/>
                <a:ext cx="287020" cy="265430"/>
              </a:xfrm>
              <a:prstGeom prst="ellips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cxnSp>
            <p:nvCxnSpPr>
              <p:cNvPr id="26" name="Прямая соединительная линия 25"/>
              <p:cNvCxnSpPr/>
              <p:nvPr/>
            </p:nvCxnSpPr>
            <p:spPr>
              <a:xfrm>
                <a:off x="523875" y="361950"/>
                <a:ext cx="0" cy="371239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Группа 26"/>
            <p:cNvGrpSpPr/>
            <p:nvPr/>
          </p:nvGrpSpPr>
          <p:grpSpPr>
            <a:xfrm>
              <a:off x="3656239" y="2795905"/>
              <a:ext cx="914400" cy="914400"/>
              <a:chOff x="0" y="0"/>
              <a:chExt cx="914400" cy="914754"/>
            </a:xfrm>
          </p:grpSpPr>
          <p:sp>
            <p:nvSpPr>
              <p:cNvPr id="28" name="Прямоугольник 27"/>
              <p:cNvSpPr/>
              <p:nvPr/>
            </p:nvSpPr>
            <p:spPr>
              <a:xfrm>
                <a:off x="0" y="0"/>
                <a:ext cx="914400" cy="914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29" name="Овал 28"/>
              <p:cNvSpPr/>
              <p:nvPr/>
            </p:nvSpPr>
            <p:spPr>
              <a:xfrm>
                <a:off x="238125" y="57150"/>
                <a:ext cx="297712" cy="318593"/>
              </a:xfrm>
              <a:prstGeom prst="ellips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cxnSp>
            <p:nvCxnSpPr>
              <p:cNvPr id="30" name="Прямая соединительная линия 29"/>
              <p:cNvCxnSpPr/>
              <p:nvPr/>
            </p:nvCxnSpPr>
            <p:spPr>
              <a:xfrm>
                <a:off x="381000" y="381000"/>
                <a:ext cx="0" cy="4572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Прямая соединительная линия 30"/>
              <p:cNvCxnSpPr/>
              <p:nvPr/>
            </p:nvCxnSpPr>
            <p:spPr>
              <a:xfrm>
                <a:off x="381000" y="381000"/>
                <a:ext cx="318770" cy="27622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Прямая соединительная линия 31"/>
              <p:cNvCxnSpPr/>
              <p:nvPr/>
            </p:nvCxnSpPr>
            <p:spPr>
              <a:xfrm flipH="1">
                <a:off x="57150" y="381000"/>
                <a:ext cx="328295" cy="27622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Прямая соединительная линия 32"/>
              <p:cNvCxnSpPr/>
              <p:nvPr/>
            </p:nvCxnSpPr>
            <p:spPr>
              <a:xfrm flipH="1">
                <a:off x="57150" y="733425"/>
                <a:ext cx="329565" cy="18132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Прямая соединительная линия 33"/>
              <p:cNvCxnSpPr/>
              <p:nvPr/>
            </p:nvCxnSpPr>
            <p:spPr>
              <a:xfrm>
                <a:off x="381000" y="733425"/>
                <a:ext cx="403816" cy="180753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" name="Группа 34"/>
            <p:cNvGrpSpPr/>
            <p:nvPr/>
          </p:nvGrpSpPr>
          <p:grpSpPr>
            <a:xfrm>
              <a:off x="4572000" y="2795905"/>
              <a:ext cx="914400" cy="914400"/>
              <a:chOff x="0" y="0"/>
              <a:chExt cx="914400" cy="914400"/>
            </a:xfrm>
          </p:grpSpPr>
          <p:sp>
            <p:nvSpPr>
              <p:cNvPr id="36" name="Прямоугольник 35"/>
              <p:cNvSpPr/>
              <p:nvPr/>
            </p:nvSpPr>
            <p:spPr>
              <a:xfrm>
                <a:off x="0" y="0"/>
                <a:ext cx="914400" cy="914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37" name="Прямоугольник 36"/>
              <p:cNvSpPr/>
              <p:nvPr/>
            </p:nvSpPr>
            <p:spPr>
              <a:xfrm>
                <a:off x="161925" y="219075"/>
                <a:ext cx="551815" cy="5207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</p:grpSp>
      </p:grpSp>
      <p:sp>
        <p:nvSpPr>
          <p:cNvPr id="39" name="TextBox 38"/>
          <p:cNvSpPr txBox="1"/>
          <p:nvPr/>
        </p:nvSpPr>
        <p:spPr>
          <a:xfrm>
            <a:off x="1961070" y="332656"/>
            <a:ext cx="42507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Найди пузырёк с лекарствами</a:t>
            </a:r>
            <a:endParaRPr lang="ru-RU" sz="2400" b="1" dirty="0"/>
          </a:p>
        </p:txBody>
      </p:sp>
      <p:grpSp>
        <p:nvGrpSpPr>
          <p:cNvPr id="60" name="Группа 59"/>
          <p:cNvGrpSpPr/>
          <p:nvPr/>
        </p:nvGrpSpPr>
        <p:grpSpPr>
          <a:xfrm>
            <a:off x="2445962" y="4791156"/>
            <a:ext cx="3716087" cy="914400"/>
            <a:chOff x="1919397" y="4293096"/>
            <a:chExt cx="3716087" cy="914400"/>
          </a:xfrm>
        </p:grpSpPr>
        <p:grpSp>
          <p:nvGrpSpPr>
            <p:cNvPr id="40" name="Группа 39"/>
            <p:cNvGrpSpPr/>
            <p:nvPr/>
          </p:nvGrpSpPr>
          <p:grpSpPr>
            <a:xfrm>
              <a:off x="1919397" y="4293096"/>
              <a:ext cx="914400" cy="914400"/>
              <a:chOff x="0" y="0"/>
              <a:chExt cx="914400" cy="914400"/>
            </a:xfrm>
          </p:grpSpPr>
          <p:sp>
            <p:nvSpPr>
              <p:cNvPr id="41" name="Прямоугольник 40"/>
              <p:cNvSpPr/>
              <p:nvPr/>
            </p:nvSpPr>
            <p:spPr>
              <a:xfrm>
                <a:off x="0" y="0"/>
                <a:ext cx="914400" cy="914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42" name="Пятно 1 41"/>
              <p:cNvSpPr/>
              <p:nvPr/>
            </p:nvSpPr>
            <p:spPr>
              <a:xfrm>
                <a:off x="76200" y="76200"/>
                <a:ext cx="733425" cy="605155"/>
              </a:xfrm>
              <a:prstGeom prst="irregularSeal1">
                <a:avLst/>
              </a:prstGeom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</p:grpSp>
        <p:grpSp>
          <p:nvGrpSpPr>
            <p:cNvPr id="43" name="Группа 42"/>
            <p:cNvGrpSpPr/>
            <p:nvPr/>
          </p:nvGrpSpPr>
          <p:grpSpPr>
            <a:xfrm>
              <a:off x="2832216" y="4293096"/>
              <a:ext cx="967105" cy="914400"/>
              <a:chOff x="0" y="0"/>
              <a:chExt cx="967105" cy="914400"/>
            </a:xfrm>
          </p:grpSpPr>
          <p:sp>
            <p:nvSpPr>
              <p:cNvPr id="44" name="Прямоугольник 43"/>
              <p:cNvSpPr/>
              <p:nvPr/>
            </p:nvSpPr>
            <p:spPr>
              <a:xfrm>
                <a:off x="0" y="0"/>
                <a:ext cx="967105" cy="914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45" name="Овал 44"/>
              <p:cNvSpPr/>
              <p:nvPr/>
            </p:nvSpPr>
            <p:spPr>
              <a:xfrm>
                <a:off x="323850" y="76200"/>
                <a:ext cx="287020" cy="286385"/>
              </a:xfrm>
              <a:prstGeom prst="ellips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323850" y="361950"/>
                <a:ext cx="276225" cy="488758"/>
              </a:xfrm>
              <a:prstGeom prst="rect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</p:grpSp>
        <p:grpSp>
          <p:nvGrpSpPr>
            <p:cNvPr id="47" name="Группа 46"/>
            <p:cNvGrpSpPr/>
            <p:nvPr/>
          </p:nvGrpSpPr>
          <p:grpSpPr>
            <a:xfrm>
              <a:off x="3799321" y="4293096"/>
              <a:ext cx="914400" cy="914400"/>
              <a:chOff x="0" y="0"/>
              <a:chExt cx="914400" cy="914400"/>
            </a:xfrm>
          </p:grpSpPr>
          <p:sp>
            <p:nvSpPr>
              <p:cNvPr id="48" name="Прямоугольник 47"/>
              <p:cNvSpPr/>
              <p:nvPr/>
            </p:nvSpPr>
            <p:spPr>
              <a:xfrm>
                <a:off x="0" y="0"/>
                <a:ext cx="914400" cy="914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49" name="Овал 48"/>
              <p:cNvSpPr/>
              <p:nvPr/>
            </p:nvSpPr>
            <p:spPr>
              <a:xfrm>
                <a:off x="333375" y="295275"/>
                <a:ext cx="223284" cy="21265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cxnSp>
            <p:nvCxnSpPr>
              <p:cNvPr id="50" name="Прямая соединительная линия 49"/>
              <p:cNvCxnSpPr/>
              <p:nvPr/>
            </p:nvCxnSpPr>
            <p:spPr>
              <a:xfrm flipH="1">
                <a:off x="447675" y="504825"/>
                <a:ext cx="10632" cy="33017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Прямая соединительная линия 50"/>
              <p:cNvCxnSpPr/>
              <p:nvPr/>
            </p:nvCxnSpPr>
            <p:spPr>
              <a:xfrm flipV="1">
                <a:off x="457200" y="504825"/>
                <a:ext cx="181226" cy="9585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Прямая соединительная линия 51"/>
              <p:cNvCxnSpPr/>
              <p:nvPr/>
            </p:nvCxnSpPr>
            <p:spPr>
              <a:xfrm flipH="1" flipV="1">
                <a:off x="238125" y="504825"/>
                <a:ext cx="212652" cy="9495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Прямая соединительная линия 52"/>
              <p:cNvCxnSpPr/>
              <p:nvPr/>
            </p:nvCxnSpPr>
            <p:spPr>
              <a:xfrm flipH="1">
                <a:off x="238125" y="838200"/>
                <a:ext cx="399415" cy="381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7" name="Группа 56"/>
            <p:cNvGrpSpPr/>
            <p:nvPr/>
          </p:nvGrpSpPr>
          <p:grpSpPr>
            <a:xfrm>
              <a:off x="4721084" y="4293096"/>
              <a:ext cx="914400" cy="914400"/>
              <a:chOff x="0" y="0"/>
              <a:chExt cx="914400" cy="914400"/>
            </a:xfrm>
          </p:grpSpPr>
          <p:sp>
            <p:nvSpPr>
              <p:cNvPr id="58" name="Прямоугольник 57"/>
              <p:cNvSpPr/>
              <p:nvPr/>
            </p:nvSpPr>
            <p:spPr>
              <a:xfrm>
                <a:off x="0" y="0"/>
                <a:ext cx="914400" cy="9144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59" name="Овал 58"/>
              <p:cNvSpPr/>
              <p:nvPr/>
            </p:nvSpPr>
            <p:spPr>
              <a:xfrm>
                <a:off x="152400" y="161925"/>
                <a:ext cx="605790" cy="57404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86979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700</TotalTime>
  <Words>90</Words>
  <Application>Microsoft Office PowerPoint</Application>
  <PresentationFormat>Экран (4:3)</PresentationFormat>
  <Paragraphs>43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Лутикан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Лутикан</dc:title>
  <dc:creator>User3</dc:creator>
  <cp:lastModifiedBy>alya</cp:lastModifiedBy>
  <cp:revision>85</cp:revision>
  <dcterms:created xsi:type="dcterms:W3CDTF">2012-12-23T11:55:44Z</dcterms:created>
  <dcterms:modified xsi:type="dcterms:W3CDTF">2017-10-06T19:07:22Z</dcterms:modified>
</cp:coreProperties>
</file>