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130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C:\Users\&#1053;&#1072;&#1090;&#1072;&#1083;&#1100;&#1103;\Desktop\2016%20-%202017\1%20&#1084;&#1083;.%20&#1086;&#1090;&#1082;&#1088;&#1099;&#1090;&#1086;&#1077;%20&#1079;&#1072;&#1085;&#1103;&#1090;&#1080;&#1077;\&#1087;&#1088;&#1080;&#1074;&#1077;&#1090;&#1089;&#1074;&#1080;&#1077;%20).mp3" TargetMode="External"/><Relationship Id="rId1" Type="http://schemas.microsoft.com/office/2007/relationships/media" Target="file:///C:\Users\&#1053;&#1072;&#1090;&#1072;&#1083;&#1100;&#1103;\Desktop\2016%20-%202017\1%20&#1084;&#1083;.%20&#1086;&#1090;&#1082;&#1088;&#1099;&#1090;&#1086;&#1077;%20&#1079;&#1072;&#1085;&#1103;&#1090;&#1080;&#1077;\&#1087;&#1088;&#1080;&#1074;&#1077;&#1090;&#1089;&#1074;&#1080;&#1077;%20)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C:\Users\&#1053;&#1072;&#1090;&#1072;&#1083;&#1100;&#1103;\Desktop\2016%20-%202017\1%20&#1084;&#1083;.%20&#1086;&#1090;&#1082;&#1088;&#1099;&#1090;&#1086;&#1077;%20&#1079;&#1072;&#1085;&#1103;&#1090;&#1080;&#1077;\&#1095;&#1090;&#1086;%20&#1091;&#1084;&#1077;&#1102;&#1090;%20&#1085;&#1086;&#1078;&#1082;&#1080;).mp3" TargetMode="External"/><Relationship Id="rId1" Type="http://schemas.microsoft.com/office/2007/relationships/media" Target="file:///C:\Users\&#1053;&#1072;&#1090;&#1072;&#1083;&#1100;&#1103;\Desktop\2016%20-%202017\1%20&#1084;&#1083;.%20&#1086;&#1090;&#1082;&#1088;&#1099;&#1090;&#1086;&#1077;%20&#1079;&#1072;&#1085;&#1103;&#1090;&#1080;&#1077;\&#1095;&#1090;&#1086;%20&#1091;&#1084;&#1077;&#1102;&#1090;%20&#1085;&#1086;&#1078;&#1082;&#1080;).mp3" TargetMode="External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C:\Users\&#1053;&#1072;&#1090;&#1072;&#1083;&#1100;&#1103;\Desktop\2016%20-%202017\1%20&#1084;&#1083;.%20&#1086;&#1090;&#1082;&#1088;&#1099;&#1090;&#1086;&#1077;%20&#1079;&#1072;&#1085;&#1103;&#1090;&#1080;&#1077;\&#1087;&#1077;&#1085;&#1080;&#1077;%20&#1087;&#1090;&#1080;&#1094;).mp3" TargetMode="External"/><Relationship Id="rId1" Type="http://schemas.microsoft.com/office/2007/relationships/media" Target="file:///C:\Users\&#1053;&#1072;&#1090;&#1072;&#1083;&#1100;&#1103;\Desktop\2016%20-%202017\1%20&#1084;&#1083;.%20&#1086;&#1090;&#1082;&#1088;&#1099;&#1090;&#1086;&#1077;%20&#1079;&#1072;&#1085;&#1103;&#1090;&#1080;&#1077;\&#1087;&#1077;&#1085;&#1080;&#1077;%20&#1087;&#1090;&#1080;&#1094;).mp3" TargetMode="Externa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C:\Users\&#1053;&#1072;&#1090;&#1072;&#1083;&#1100;&#1103;\Desktop\2016%20-%202017\1%20&#1084;&#1083;.%20&#1086;&#1090;&#1082;&#1088;&#1099;&#1090;&#1086;&#1077;%20&#1079;&#1072;&#1085;&#1103;&#1090;&#1080;&#1077;\Detskie_&#1084;&#1080;&#1096;&#1082;&#1072;%20&#1082;&#1086;&#1089;&#1086;&#1083;&#1072;&#1087;&#1099;&#1081;%20.mp3" TargetMode="External"/><Relationship Id="rId1" Type="http://schemas.microsoft.com/office/2007/relationships/media" Target="file:///C:\Users\&#1053;&#1072;&#1090;&#1072;&#1083;&#1100;&#1103;\Desktop\2016%20-%202017\1%20&#1084;&#1083;.%20&#1086;&#1090;&#1082;&#1088;&#1099;&#1090;&#1086;&#1077;%20&#1079;&#1072;&#1085;&#1103;&#1090;&#1080;&#1077;\Detskie_&#1084;&#1080;&#1096;&#1082;&#1072;%20&#1082;&#1086;&#1089;&#1086;&#1083;&#1072;&#1087;&#1099;&#1081;%20.mp3" TargetMode="Externa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C:\Users\&#1053;&#1072;&#1090;&#1072;&#1083;&#1100;&#1103;\Desktop\2016%20-%202017\1%20&#1084;&#1083;.%20&#1086;&#1090;&#1082;&#1088;&#1099;&#1090;&#1086;&#1077;%20&#1079;&#1072;&#1085;&#1103;&#1090;&#1080;&#1077;\&#1046;&#1077;&#1083;&#1077;&#1079;&#1085;&#1086;&#1074;&#1072;%20&#8211;%20&#1052;&#1072;&#1083;&#1077;&#1085;&#1100;&#1082;&#1080;&#1081;%20&#1096;&#1072;&#1088;&#1080;&#1082;%20(www.petamusic.ru).mp3" TargetMode="External"/><Relationship Id="rId1" Type="http://schemas.microsoft.com/office/2007/relationships/media" Target="file:///C:\Users\&#1053;&#1072;&#1090;&#1072;&#1083;&#1100;&#1103;\Desktop\2016%20-%202017\1%20&#1084;&#1083;.%20&#1086;&#1090;&#1082;&#1088;&#1099;&#1090;&#1086;&#1077;%20&#1079;&#1072;&#1085;&#1103;&#1090;&#1080;&#1077;\&#1046;&#1077;&#1083;&#1077;&#1079;&#1085;&#1086;&#1074;&#1072;%20&#8211;%20&#1052;&#1072;&#1083;&#1077;&#1085;&#1100;&#1082;&#1080;&#1081;%20&#1096;&#1072;&#1088;&#1080;&#1082;%20(www.petamusic.ru).mp3" TargetMode="External"/><Relationship Id="rId5" Type="http://schemas.openxmlformats.org/officeDocument/2006/relationships/image" Target="../media/image9.jp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открытое занятие 1 младшая группа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476397" y="3933056"/>
            <a:ext cx="6400800" cy="1752600"/>
          </a:xfrm>
        </p:spPr>
        <p:txBody>
          <a:bodyPr/>
          <a:lstStyle/>
          <a:p>
            <a:r>
              <a:rPr lang="ru-RU" dirty="0" smtClean="0"/>
              <a:t>«В гости к мишке»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3789040"/>
            <a:ext cx="3228975" cy="2686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 smtClean="0"/>
              <a:t>Игра «Здравствуйте ладошки»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http://arknaz.ru/_fr/1/514560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14546" y="1500174"/>
            <a:ext cx="3357586" cy="4192613"/>
          </a:xfrm>
          <a:prstGeom prst="rect">
            <a:avLst/>
          </a:prstGeom>
          <a:noFill/>
        </p:spPr>
      </p:pic>
      <p:pic>
        <p:nvPicPr>
          <p:cNvPr id="6" name="приветсвие 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786578" y="3429000"/>
            <a:ext cx="1000132" cy="10001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22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928662" y="1428736"/>
            <a:ext cx="692948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Игра « Что умеют наши ножки»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</a:endParaRPr>
          </a:p>
        </p:txBody>
      </p:sp>
      <p:pic>
        <p:nvPicPr>
          <p:cNvPr id="4" name="что умеют ножки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012160" y="3284984"/>
            <a:ext cx="795342" cy="79534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852936"/>
            <a:ext cx="3704655" cy="33636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549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ение птиц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995936" y="1860335"/>
            <a:ext cx="1795474" cy="17954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22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214414" y="1928802"/>
            <a:ext cx="725455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Логоритмическая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игра «Мишутка».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Detskie_мишка косолапый 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1223970" cy="12239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84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683568" y="476672"/>
            <a:ext cx="8001056" cy="58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Игра « Маленький шарик».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Железнова – Маленький шарик (www.petamusic.ru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812360" y="1061447"/>
            <a:ext cx="1152532" cy="11525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772816"/>
            <a:ext cx="5857875" cy="46767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36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</TotalTime>
  <Words>34</Words>
  <Application>Microsoft Office PowerPoint</Application>
  <PresentationFormat>Экран (4:3)</PresentationFormat>
  <Paragraphs>6</Paragraphs>
  <Slides>6</Slides>
  <Notes>0</Notes>
  <HiddenSlides>0</HiddenSlides>
  <MMClips>5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Book Antiqua</vt:lpstr>
      <vt:lpstr>Calibri</vt:lpstr>
      <vt:lpstr>Times New Roman</vt:lpstr>
      <vt:lpstr>Тема Office</vt:lpstr>
      <vt:lpstr> открытое занятие 1 младшая группа</vt:lpstr>
      <vt:lpstr>Игра «Здравствуйте ладошки»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открытое занятие 1 младшая группа</dc:title>
  <cp:lastModifiedBy>Admin</cp:lastModifiedBy>
  <cp:revision>7</cp:revision>
  <dcterms:modified xsi:type="dcterms:W3CDTF">2017-10-07T19:22:17Z</dcterms:modified>
</cp:coreProperties>
</file>