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65" r:id="rId4"/>
    <p:sldId id="257" r:id="rId5"/>
    <p:sldId id="258" r:id="rId6"/>
    <p:sldId id="259" r:id="rId7"/>
    <p:sldId id="260" r:id="rId8"/>
    <p:sldId id="261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www.colourbox.de/preview/3041201-vegetables-vector-fram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6" name="Picture 2" descr="C:\Users\ADMIN\Downloads\photo_150704139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57356" y="357166"/>
            <a:ext cx="5429288" cy="62865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www.colourbox.de/preview/3041201-vegetables-vector-fram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" name="Picture 2" descr="C:\Users\ADMIN\Downloads\photo_150704140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7856" y="0"/>
            <a:ext cx="4848288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www.colourbox.de/preview/3041201-vegetables-vector-fram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" name="Picture 2" descr="C:\Users\ADMIN\Downloads\photo_150704140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28794" y="0"/>
            <a:ext cx="506735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www.colourbox.de/preview/3041201-vegetables-vector-fram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" name="Picture 2" descr="C:\Users\ADMIN\Downloads\photo_150704141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7856" y="0"/>
            <a:ext cx="4848288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www.colourbox.de/preview/3041201-vegetables-vector-fram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" name="Picture 2" descr="C:\Users\ADMIN\Downloads\photo_150704141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7856" y="0"/>
            <a:ext cx="4848288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www.colourbox.de/preview/3041201-vegetables-vector-fram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" name="Picture 2" descr="C:\Users\ADMIN\Downloads\photo_150704142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7856" y="0"/>
            <a:ext cx="4848288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www.colourbox.de/preview/3041201-vegetables-vector-fram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" name="Picture 2" descr="C:\Users\ADMIN\Downloads\photo_150704142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7856" y="0"/>
            <a:ext cx="4848288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www.colourbox.de/preview/3041201-vegetables-vector-fram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" name="Picture 2" descr="C:\Users\ADMIN\Downloads\photo_150704143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7856" y="0"/>
            <a:ext cx="4848288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153</TotalTime>
  <Words>0</Words>
  <PresentationFormat>Экран (4:3)</PresentationFormat>
  <Paragraphs>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19</cp:revision>
  <dcterms:created xsi:type="dcterms:W3CDTF">2017-10-03T14:42:00Z</dcterms:created>
  <dcterms:modified xsi:type="dcterms:W3CDTF">2017-10-07T08:35:57Z</dcterms:modified>
</cp:coreProperties>
</file>