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2" r:id="rId4"/>
    <p:sldId id="257" r:id="rId5"/>
    <p:sldId id="276" r:id="rId6"/>
    <p:sldId id="280" r:id="rId7"/>
    <p:sldId id="267" r:id="rId8"/>
    <p:sldId id="263" r:id="rId9"/>
    <p:sldId id="269" r:id="rId10"/>
    <p:sldId id="264" r:id="rId11"/>
    <p:sldId id="265" r:id="rId12"/>
    <p:sldId id="260" r:id="rId13"/>
    <p:sldId id="281" r:id="rId14"/>
    <p:sldId id="261" r:id="rId15"/>
    <p:sldId id="262" r:id="rId16"/>
    <p:sldId id="259" r:id="rId17"/>
    <p:sldId id="271" r:id="rId18"/>
    <p:sldId id="279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8698-04CF-4C15-8478-8773B8506B5E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969B4-78FB-4C83-B95A-EF3B87F5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8698-04CF-4C15-8478-8773B8506B5E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969B4-78FB-4C83-B95A-EF3B87F5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8698-04CF-4C15-8478-8773B8506B5E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969B4-78FB-4C83-B95A-EF3B87F5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8698-04CF-4C15-8478-8773B8506B5E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969B4-78FB-4C83-B95A-EF3B87F5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8698-04CF-4C15-8478-8773B8506B5E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969B4-78FB-4C83-B95A-EF3B87F5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8698-04CF-4C15-8478-8773B8506B5E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969B4-78FB-4C83-B95A-EF3B87F5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8698-04CF-4C15-8478-8773B8506B5E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969B4-78FB-4C83-B95A-EF3B87F5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8698-04CF-4C15-8478-8773B8506B5E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969B4-78FB-4C83-B95A-EF3B87F5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8698-04CF-4C15-8478-8773B8506B5E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969B4-78FB-4C83-B95A-EF3B87F5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8698-04CF-4C15-8478-8773B8506B5E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969B4-78FB-4C83-B95A-EF3B87F5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8698-04CF-4C15-8478-8773B8506B5E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969B4-78FB-4C83-B95A-EF3B87F5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A8698-04CF-4C15-8478-8773B8506B5E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969B4-78FB-4C83-B95A-EF3B87F59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lobzik.pri.ee/catalog/641/original/olump05_134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Логотип"/>
          <p:cNvPicPr>
            <a:picLocks noChangeAspect="1" noChangeArrowheads="1"/>
          </p:cNvPicPr>
          <p:nvPr/>
        </p:nvPicPr>
        <p:blipFill>
          <a:blip r:embed="rId2" cstate="print"/>
          <a:srcRect l="2143" t="10526" r="69286" b="10526"/>
          <a:stretch>
            <a:fillRect/>
          </a:stretch>
        </p:blipFill>
        <p:spPr bwMode="auto">
          <a:xfrm>
            <a:off x="428596" y="285728"/>
            <a:ext cx="4000528" cy="30003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00496" y="5357826"/>
            <a:ext cx="4929222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 Пономаренко Даниил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7 «Б» класс МАОУ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«Школа №11 города Белогорск»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Назарук Нина Алексеевна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учитель технологии</a:t>
            </a:r>
            <a:endParaRPr lang="ru-RU" dirty="0"/>
          </a:p>
        </p:txBody>
      </p:sp>
      <p:pic>
        <p:nvPicPr>
          <p:cNvPr id="6" name="Рисунок 5" descr="C:\Users\Admin\Desktop\DSC02136.jpg"/>
          <p:cNvPicPr/>
          <p:nvPr/>
        </p:nvPicPr>
        <p:blipFill>
          <a:blip r:embed="rId3" cstate="print"/>
          <a:srcRect l="10771" t="14841" r="17935" b="32421"/>
          <a:stretch>
            <a:fillRect/>
          </a:stretch>
        </p:blipFill>
        <p:spPr bwMode="auto">
          <a:xfrm>
            <a:off x="6286512" y="214290"/>
            <a:ext cx="2290771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Владимир.7AB0CA6A342A4F8\Мои документы\Новый рисунок (11).png"/>
          <p:cNvPicPr>
            <a:picLocks noChangeAspect="1" noChangeArrowheads="1"/>
          </p:cNvPicPr>
          <p:nvPr/>
        </p:nvPicPr>
        <p:blipFill>
          <a:blip r:embed="rId4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714348" y="3571876"/>
            <a:ext cx="2852417" cy="3071834"/>
          </a:xfrm>
          <a:prstGeom prst="rect">
            <a:avLst/>
          </a:prstGeom>
          <a:noFill/>
          <a:ln w="57150">
            <a:solidFill>
              <a:schemeClr val="accent3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000496" y="3500438"/>
            <a:ext cx="44155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Декоративный букет цветов из древесины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8860" y="428604"/>
            <a:ext cx="385765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Выбор материалов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Территория Тюнинга - Форум onliner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142984"/>
            <a:ext cx="2327652" cy="1692838"/>
          </a:xfrm>
          <a:prstGeom prst="rect">
            <a:avLst/>
          </a:prstGeom>
          <a:noFill/>
        </p:spPr>
      </p:pic>
      <p:pic>
        <p:nvPicPr>
          <p:cNvPr id="6" name="Picture 14" descr="Фанера влагостойкая ФК 6х1525х1525 мм сорт 2/3, Ижора-Строй. купить онлайн Фанера влагостойкая ФК 6х1525х1525 мм сорт 2/3. Бизн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214686"/>
            <a:ext cx="3429024" cy="2571768"/>
          </a:xfrm>
          <a:prstGeom prst="rect">
            <a:avLst/>
          </a:prstGeom>
          <a:noFill/>
        </p:spPr>
      </p:pic>
      <p:pic>
        <p:nvPicPr>
          <p:cNvPr id="7" name="Рисунок 6" descr="Клей момент столяр 250 г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3929066"/>
            <a:ext cx="171451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Рейка монтажная,брусок сухой строганный от производителя - Пиломатериалы Шостка на Sland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19" y="1500174"/>
            <a:ext cx="3107553" cy="2071702"/>
          </a:xfrm>
          <a:prstGeom prst="rect">
            <a:avLst/>
          </a:prstGeom>
          <a:noFill/>
        </p:spPr>
      </p:pic>
      <p:pic>
        <p:nvPicPr>
          <p:cNvPr id="9" name="Рисунок 8" descr="Лак бесцветный - Фотографии - Рыбалка в Красноярске, Красноярском крае Рыбалка Сибири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2976" y="4214818"/>
            <a:ext cx="107157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357166"/>
            <a:ext cx="6715172" cy="7858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оборудования, инструментов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ksp-group.kiev.ua/3765-thickbox_default/lobzik-ruchnoj-s-naborom-lobzik-strubcina-napravliaiushcha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00174"/>
            <a:ext cx="3048000" cy="3048000"/>
          </a:xfrm>
          <a:prstGeom prst="rect">
            <a:avLst/>
          </a:prstGeom>
          <a:noFill/>
        </p:spPr>
      </p:pic>
      <p:pic>
        <p:nvPicPr>
          <p:cNvPr id="3078" name="Picture 6" descr="http://e-1.com.ua/storage/images/27633705652e746d97e32e_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357298"/>
            <a:ext cx="3143272" cy="2357454"/>
          </a:xfrm>
          <a:prstGeom prst="rect">
            <a:avLst/>
          </a:prstGeom>
          <a:noFill/>
        </p:spPr>
      </p:pic>
      <p:pic>
        <p:nvPicPr>
          <p:cNvPr id="6" name="Picture 2" descr="Ножовка по дереву для фигурн. Ижевск. - РЕМОНТиК - люстры, светильники, строительные и отделочные материалы г. Тюмен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4214818"/>
            <a:ext cx="2214578" cy="2214578"/>
          </a:xfrm>
          <a:prstGeom prst="rect">
            <a:avLst/>
          </a:prstGeom>
          <a:noFill/>
        </p:spPr>
      </p:pic>
      <p:pic>
        <p:nvPicPr>
          <p:cNvPr id="7" name="Рисунок 6" descr="https://im0-tub-ru.yandex.net/i?id=8d5afd796d7886a6cb560c01d1b12541&amp;n=33&amp;h=215&amp;w=28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3929066"/>
            <a:ext cx="250033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Выигрывай вместе со skaux.ru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5072074"/>
            <a:ext cx="11715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dmin\Desktop\пономаренко\DSC02175.JPG"/>
          <p:cNvPicPr/>
          <p:nvPr/>
        </p:nvPicPr>
        <p:blipFill>
          <a:blip r:embed="rId2" cstate="print"/>
          <a:srcRect l="19241" t="8559" r="9407" b="18468"/>
          <a:stretch>
            <a:fillRect/>
          </a:stretch>
        </p:blipFill>
        <p:spPr bwMode="auto">
          <a:xfrm>
            <a:off x="3643306" y="1857364"/>
            <a:ext cx="214314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dmin\Desktop\пономаренко\DSC02174.JPG"/>
          <p:cNvPicPr/>
          <p:nvPr/>
        </p:nvPicPr>
        <p:blipFill>
          <a:blip r:embed="rId3" cstate="print"/>
          <a:srcRect l="24360" r="27402"/>
          <a:stretch>
            <a:fillRect/>
          </a:stretch>
        </p:blipFill>
        <p:spPr bwMode="auto">
          <a:xfrm>
            <a:off x="285720" y="1857364"/>
            <a:ext cx="300039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min\Desktop\пономаренко\DSC02176.JPG"/>
          <p:cNvPicPr/>
          <p:nvPr/>
        </p:nvPicPr>
        <p:blipFill>
          <a:blip r:embed="rId4" cstate="print"/>
          <a:srcRect l="23437" t="27023" b="12071"/>
          <a:stretch>
            <a:fillRect/>
          </a:stretch>
        </p:blipFill>
        <p:spPr bwMode="auto">
          <a:xfrm>
            <a:off x="6215074" y="1857364"/>
            <a:ext cx="248697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5984" y="5786454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Заготовка шаблонов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10"/>
          <p:cNvSpPr txBox="1">
            <a:spLocks noGrp="1"/>
          </p:cNvSpPr>
          <p:nvPr>
            <p:ph type="title"/>
          </p:nvPr>
        </p:nvSpPr>
        <p:spPr>
          <a:xfrm>
            <a:off x="2500298" y="500042"/>
            <a:ext cx="6500858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Поэтапное выполнение работы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Владимир.7AB0CA6A342A4F8\Мои документы\Мои рисунки\Изображение\Изображение 047.jpg"/>
          <p:cNvPicPr>
            <a:picLocks noChangeAspect="1" noChangeArrowheads="1"/>
          </p:cNvPicPr>
          <p:nvPr/>
        </p:nvPicPr>
        <p:blipFill>
          <a:blip r:embed="rId5" cstate="print">
            <a:lum contrast="-10000"/>
          </a:blip>
          <a:srcRect/>
          <a:stretch>
            <a:fillRect/>
          </a:stretch>
        </p:blipFill>
        <p:spPr bwMode="auto">
          <a:xfrm>
            <a:off x="571472" y="214290"/>
            <a:ext cx="1609736" cy="140316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428604"/>
            <a:ext cx="7215238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Выполнение проекта согласно технологической последовательности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Выпиливание лобзиком по дерев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348880"/>
            <a:ext cx="2286000" cy="2219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ontent.schools.by/oktyabr/library/1.jpg"/>
          <p:cNvPicPr>
            <a:picLocks noChangeAspect="1" noChangeArrowheads="1"/>
          </p:cNvPicPr>
          <p:nvPr/>
        </p:nvPicPr>
        <p:blipFill>
          <a:blip r:embed="rId2" cstate="print"/>
          <a:srcRect l="35966" r="35472" b="26906"/>
          <a:stretch>
            <a:fillRect/>
          </a:stretch>
        </p:blipFill>
        <p:spPr bwMode="auto">
          <a:xfrm>
            <a:off x="714348" y="142852"/>
            <a:ext cx="1643074" cy="207922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214678" y="285728"/>
            <a:ext cx="5286412" cy="6429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Соблюдай правила Т/Б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1571612"/>
            <a:ext cx="4643470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причины получения травм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643182"/>
            <a:ext cx="4857784" cy="785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«Сейчас по быстренькому сделаю»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4000504"/>
            <a:ext cx="4857784" cy="8572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«Да я только на секундочку отвернулся»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71934" y="5357826"/>
            <a:ext cx="4857784" cy="785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«Да я уже тысячу раз так делал»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2643182"/>
            <a:ext cx="2500330" cy="9286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Спешка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3714752"/>
            <a:ext cx="2928958" cy="11430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Невнимательность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5214950"/>
            <a:ext cx="2928958" cy="10715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Самоуверенность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3071802" y="2857496"/>
            <a:ext cx="85725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143240" y="4214818"/>
            <a:ext cx="85725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214678" y="5572140"/>
            <a:ext cx="85725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5857884" y="928670"/>
            <a:ext cx="214314" cy="64294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onovalovalf.ru/images/3cf81f587f6938ce109ddc1c2e66089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52"/>
            <a:ext cx="1506526" cy="1214446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3108" y="285728"/>
            <a:ext cx="6143668" cy="830997"/>
          </a:xfrm>
          <a:prstGeom prst="rect">
            <a:avLst/>
          </a:prstGeom>
          <a:solidFill>
            <a:srgbClr val="FFFF00"/>
          </a:solidFill>
          <a:ln w="19050">
            <a:solidFill>
              <a:srgbClr val="1709C7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Области знаний,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используемые при выполнении проекта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1428736"/>
            <a:ext cx="27860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Проект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Picture 51" descr="1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357430"/>
            <a:ext cx="3275276" cy="26432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254000" dist="38100" dir="30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http://nsportal.ru/sites/default/files/styles/large/public/styles/large/public/8c88561ab8eb_2_0.gif?itok=RU9fxCLK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4929198"/>
            <a:ext cx="242889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1571612"/>
            <a:ext cx="2500330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Информатика и ИКТ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3214686"/>
            <a:ext cx="235745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Экономика 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4000504"/>
            <a:ext cx="235745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Русский язык</a:t>
            </a:r>
            <a:endParaRPr lang="ru-RU" sz="2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4857760"/>
            <a:ext cx="235745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Материаловедение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5500702"/>
            <a:ext cx="2286016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43702" y="1571612"/>
            <a:ext cx="1928826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ОБЖ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43702" y="2428868"/>
            <a:ext cx="200026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Цветоведение</a:t>
            </a:r>
            <a:endParaRPr lang="ru-RU" sz="20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643702" y="3143248"/>
            <a:ext cx="200026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Черчение </a:t>
            </a:r>
            <a:endParaRPr lang="ru-RU" sz="20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643702" y="3857628"/>
            <a:ext cx="200026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Экология</a:t>
            </a:r>
            <a:endParaRPr lang="ru-RU" sz="20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643702" y="4643446"/>
            <a:ext cx="200026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Эстетика</a:t>
            </a:r>
            <a:endParaRPr lang="ru-RU" sz="20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643702" y="5572140"/>
            <a:ext cx="2071702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7158" y="2428868"/>
            <a:ext cx="235745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10800000">
            <a:off x="2714612" y="1785926"/>
            <a:ext cx="1714512" cy="128588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>
            <a:off x="2714612" y="2643182"/>
            <a:ext cx="1357322" cy="5715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0800000">
            <a:off x="2714612" y="3429000"/>
            <a:ext cx="642942" cy="2857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>
            <a:off x="2714612" y="4214818"/>
            <a:ext cx="642942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 flipV="1">
            <a:off x="2714612" y="4357694"/>
            <a:ext cx="785818" cy="7143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 flipV="1">
            <a:off x="2643174" y="4643445"/>
            <a:ext cx="1357322" cy="110728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5715008" y="1785926"/>
            <a:ext cx="928694" cy="71438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5715008" y="2571744"/>
            <a:ext cx="928694" cy="57150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6286512" y="3357562"/>
            <a:ext cx="357190" cy="14287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6286512" y="4000504"/>
            <a:ext cx="357190" cy="7143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786446" y="4286256"/>
            <a:ext cx="857256" cy="57150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143504" y="4643446"/>
            <a:ext cx="1500198" cy="100013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3" descr="C:\Documents and Settings\Владимир.7AB0CA6A342A4F8\Мои документы\Новый рисунок (10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1"/>
            <a:ext cx="4285677" cy="2678548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" name="Рисунок 8" descr="C:\Documents and Settings\Владимир.7AB0CA6A342A4F8\Мои документы\Новый рисунок (9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14290"/>
            <a:ext cx="4071934" cy="2643206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" name="Рисунок 10" descr="C:\Documents and Settings\Владимир.7AB0CA6A342A4F8\Мои документы\Новый рисунок (1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143248"/>
            <a:ext cx="3184068" cy="3428996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851275" y="1916113"/>
            <a:ext cx="49688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400" b="1" dirty="0">
              <a:solidFill>
                <a:srgbClr val="CC0066"/>
              </a:solidFill>
            </a:endParaRPr>
          </a:p>
          <a:p>
            <a:pPr>
              <a:buFontTx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Работа выполнена аккуратно и соответствует замыслу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целом изделие получилось экологически чистым и экономически выгодным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Практичным и функциональным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14290"/>
            <a:ext cx="6715172" cy="7858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готовой работы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olium.ru/forum/images/smil/dy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85794"/>
            <a:ext cx="1042992" cy="10678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4643446"/>
            <a:ext cx="628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Дерево жизни - источник энергии, целитель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www.solium.ru/forum/images/smil/dy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785794"/>
            <a:ext cx="1071570" cy="1097084"/>
          </a:xfrm>
          <a:prstGeom prst="rect">
            <a:avLst/>
          </a:prstGeom>
          <a:noFill/>
        </p:spPr>
      </p:pic>
      <p:pic>
        <p:nvPicPr>
          <p:cNvPr id="1028" name="Picture 4" descr="http://www.solium.ru/forum/images/smiles_i_ewe/f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571744"/>
            <a:ext cx="857256" cy="857259"/>
          </a:xfrm>
          <a:prstGeom prst="rect">
            <a:avLst/>
          </a:prstGeom>
          <a:noFill/>
        </p:spPr>
      </p:pic>
      <p:pic>
        <p:nvPicPr>
          <p:cNvPr id="1030" name="Picture 6" descr="http://www.solium.ru/forum/images/smiles_i_ewe/f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</p:pic>
      <p:pic>
        <p:nvPicPr>
          <p:cNvPr id="1032" name="Picture 8" descr="http://www.solium.ru/forum/images/smiles_i_ewe/f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2857496"/>
            <a:ext cx="571504" cy="571506"/>
          </a:xfrm>
          <a:prstGeom prst="rect">
            <a:avLst/>
          </a:prstGeom>
          <a:noFill/>
        </p:spPr>
      </p:pic>
      <p:pic>
        <p:nvPicPr>
          <p:cNvPr id="1036" name="Picture 12" descr="Какие деревья дают энергию, а какие забираю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2620" y="1643050"/>
            <a:ext cx="3786486" cy="2928958"/>
          </a:xfrm>
          <a:prstGeom prst="rect">
            <a:avLst/>
          </a:prstGeom>
          <a:noFill/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3071802" y="571480"/>
            <a:ext cx="30216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Дендротерапия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Обсуждение участника:ELENABEL - Wiki-Сибириа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857704"/>
            <a:ext cx="2143140" cy="2000295"/>
          </a:xfrm>
          <a:prstGeom prst="rect">
            <a:avLst/>
          </a:prstGeom>
          <a:noFill/>
        </p:spPr>
      </p:pic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142844" y="4876800"/>
            <a:ext cx="5007006" cy="1600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ru-RU" sz="2400" b="1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Цветы прекрасны и красивы,</a:t>
            </a:r>
          </a:p>
          <a:p>
            <a:pPr algn="ctr"/>
            <a:r>
              <a:rPr lang="ru-RU" sz="2400" b="1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Твори и Маме их дари!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357818" y="214290"/>
            <a:ext cx="3311525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>
                <a:latin typeface="Times New Roman" pitchFamily="18" charset="0"/>
              </a:rPr>
              <a:t>Фантазия и смелость - вот и все, что требуется для создания такого великолепного букета из декоративных цветов, который может стать оригинальным элементом декора интерьера или эксклюзивным подарком на любой праздник!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428604"/>
            <a:ext cx="3000396" cy="42148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Фото мамы с цветами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159976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28794" y="928670"/>
            <a:ext cx="6786610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изготовление букета цветов из древесины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071810"/>
            <a:ext cx="8572560" cy="30469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tabLst>
                <a:tab pos="271463" algn="l"/>
                <a:tab pos="1185863" algn="l"/>
                <a:tab pos="2100263" algn="l"/>
                <a:tab pos="3014663" algn="l"/>
                <a:tab pos="3929063" algn="l"/>
                <a:tab pos="4843463" algn="l"/>
                <a:tab pos="5757863" algn="l"/>
                <a:tab pos="6672263" algn="l"/>
                <a:tab pos="7586663" algn="l"/>
                <a:tab pos="8501063" algn="l"/>
                <a:tab pos="9415463" algn="l"/>
                <a:tab pos="10329863" algn="l"/>
              </a:tabLst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spcBef>
                <a:spcPct val="0"/>
              </a:spcBef>
              <a:tabLst>
                <a:tab pos="271463" algn="l"/>
                <a:tab pos="1185863" algn="l"/>
                <a:tab pos="2100263" algn="l"/>
                <a:tab pos="3014663" algn="l"/>
                <a:tab pos="3929063" algn="l"/>
                <a:tab pos="4843463" algn="l"/>
                <a:tab pos="5757863" algn="l"/>
                <a:tab pos="6672263" algn="l"/>
                <a:tab pos="7586663" algn="l"/>
                <a:tab pos="8501063" algn="l"/>
                <a:tab pos="9415463" algn="l"/>
                <a:tab pos="10329863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изучить информационные материалы по теме проекта;</a:t>
            </a:r>
          </a:p>
          <a:p>
            <a:pPr>
              <a:spcBef>
                <a:spcPct val="0"/>
              </a:spcBef>
              <a:tabLst>
                <a:tab pos="271463" algn="l"/>
                <a:tab pos="1185863" algn="l"/>
                <a:tab pos="2100263" algn="l"/>
                <a:tab pos="3014663" algn="l"/>
                <a:tab pos="3929063" algn="l"/>
                <a:tab pos="4843463" algn="l"/>
                <a:tab pos="5757863" algn="l"/>
                <a:tab pos="6672263" algn="l"/>
                <a:tab pos="7586663" algn="l"/>
                <a:tab pos="8501063" algn="l"/>
                <a:tab pos="9415463" algn="l"/>
                <a:tab pos="10329863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2.разработать чертеж проектируемого изделия;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подобрать сочетание материалов по текстуре и качеству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так, чтобы это   соответствовало идее  задуманного;</a:t>
            </a:r>
          </a:p>
          <a:p>
            <a:pPr>
              <a:spcBef>
                <a:spcPct val="0"/>
              </a:spcBef>
              <a:tabLst>
                <a:tab pos="271463" algn="l"/>
                <a:tab pos="1185863" algn="l"/>
                <a:tab pos="2100263" algn="l"/>
                <a:tab pos="3014663" algn="l"/>
                <a:tab pos="3929063" algn="l"/>
                <a:tab pos="4843463" algn="l"/>
                <a:tab pos="5757863" algn="l"/>
                <a:tab pos="6672263" algn="l"/>
                <a:tab pos="7586663" algn="l"/>
                <a:tab pos="8501063" algn="l"/>
                <a:tab pos="9415463" algn="l"/>
                <a:tab pos="10329863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Изготовить   букет цветов из древесины;</a:t>
            </a:r>
          </a:p>
          <a:p>
            <a:pPr>
              <a:spcBef>
                <a:spcPct val="0"/>
              </a:spcBef>
              <a:tabLst>
                <a:tab pos="271463" algn="l"/>
                <a:tab pos="1185863" algn="l"/>
                <a:tab pos="2100263" algn="l"/>
                <a:tab pos="3014663" algn="l"/>
                <a:tab pos="3929063" algn="l"/>
                <a:tab pos="4843463" algn="l"/>
                <a:tab pos="5757863" algn="l"/>
                <a:tab pos="6672263" algn="l"/>
                <a:tab pos="7586663" algn="l"/>
                <a:tab pos="8501063" algn="l"/>
                <a:tab pos="9415463" algn="l"/>
                <a:tab pos="10329863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оформить пояснительную записку;</a:t>
            </a:r>
          </a:p>
          <a:p>
            <a:pPr>
              <a:spcBef>
                <a:spcPct val="0"/>
              </a:spcBef>
              <a:tabLst>
                <a:tab pos="271463" algn="l"/>
                <a:tab pos="1185863" algn="l"/>
                <a:tab pos="2100263" algn="l"/>
                <a:tab pos="3014663" algn="l"/>
                <a:tab pos="3929063" algn="l"/>
                <a:tab pos="4843463" algn="l"/>
                <a:tab pos="5757863" algn="l"/>
                <a:tab pos="6672263" algn="l"/>
                <a:tab pos="7586663" algn="l"/>
                <a:tab pos="8501063" algn="l"/>
                <a:tab pos="9415463" algn="l"/>
                <a:tab pos="10329863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подготовить презентацию проекта</a:t>
            </a:r>
          </a:p>
        </p:txBody>
      </p:sp>
      <p:pic>
        <p:nvPicPr>
          <p:cNvPr id="7" name="Picture 6" descr="Книг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5072074"/>
            <a:ext cx="1524000" cy="152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571480"/>
            <a:ext cx="8429684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Практическая значимость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изготовленные мной цветы из древесины займут достойное место в интерьере нашей квартиры.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7158" y="3429000"/>
            <a:ext cx="8429684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Новизна: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применение отходов различных материалов для изготовления изделия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1500166" y="285728"/>
            <a:ext cx="6192859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Историческая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справка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www.nadomu.com/wp-content/uploads/2016/07/talisman-lo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3476606" cy="2332001"/>
          </a:xfrm>
          <a:prstGeom prst="rect">
            <a:avLst/>
          </a:prstGeom>
          <a:noFill/>
        </p:spPr>
      </p:pic>
      <p:pic>
        <p:nvPicPr>
          <p:cNvPr id="7" name="Picture 6" descr="http://www.nadomu.com/wp-content/uploads/2016/07/posuda-iz-dere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214422"/>
            <a:ext cx="3621054" cy="2428892"/>
          </a:xfrm>
          <a:prstGeom prst="rect">
            <a:avLst/>
          </a:prstGeom>
          <a:noFill/>
        </p:spPr>
      </p:pic>
      <p:pic>
        <p:nvPicPr>
          <p:cNvPr id="8" name="Picture 2" descr="http://www.nadomu.com/wp-content/uploads/2016/07/podelki-iz-dere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1950" y="3786191"/>
            <a:ext cx="3643338" cy="2428892"/>
          </a:xfrm>
          <a:prstGeom prst="rect">
            <a:avLst/>
          </a:prstGeom>
          <a:noFill/>
        </p:spPr>
      </p:pic>
      <p:pic>
        <p:nvPicPr>
          <p:cNvPr id="9" name="Picture 8" descr="http://www.nadomu.com/wp-content/uploads/2016/07/busy-iz-derev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301974">
            <a:off x="2354752" y="3992209"/>
            <a:ext cx="2072749" cy="1403092"/>
          </a:xfrm>
          <a:prstGeom prst="rect">
            <a:avLst/>
          </a:prstGeom>
          <a:noFill/>
        </p:spPr>
      </p:pic>
      <p:pic>
        <p:nvPicPr>
          <p:cNvPr id="10" name="Picture 2" descr="http://www.nadomu.com/wp-content/uploads/2016/07/pigg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6554" y="4643446"/>
            <a:ext cx="2523992" cy="1852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цветы и другие поделки из дерева своими руками - фото и виде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3571900" cy="6376498"/>
          </a:xfrm>
          <a:prstGeom prst="rect">
            <a:avLst/>
          </a:prstGeom>
          <a:noFill/>
        </p:spPr>
      </p:pic>
      <p:pic>
        <p:nvPicPr>
          <p:cNvPr id="1028" name="Picture 4" descr="цветы и другие поделки из дерева своими руками - фото и виде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214422"/>
            <a:ext cx="4143404" cy="45459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цветы и другие поделки из дерева своими руками - фото и видео"/>
          <p:cNvPicPr/>
          <p:nvPr/>
        </p:nvPicPr>
        <p:blipFill>
          <a:blip r:embed="rId2" cstate="print">
            <a:lum contrast="30000"/>
          </a:blip>
          <a:srcRect l="51583" t="47863" b="30769"/>
          <a:stretch>
            <a:fillRect/>
          </a:stretch>
        </p:blipFill>
        <p:spPr bwMode="auto">
          <a:xfrm>
            <a:off x="642910" y="1214422"/>
            <a:ext cx="2786082" cy="2786082"/>
          </a:xfrm>
          <a:prstGeom prst="rect">
            <a:avLst/>
          </a:prstGeom>
          <a:noFill/>
        </p:spPr>
      </p:pic>
      <p:pic>
        <p:nvPicPr>
          <p:cNvPr id="5" name="Рисунок 4" descr="C:\Documents and Settings\Владимир.7AB0CA6A342A4F8\Мои документы\Новый рисунок (11).png"/>
          <p:cNvPicPr/>
          <p:nvPr/>
        </p:nvPicPr>
        <p:blipFill>
          <a:blip r:embed="rId3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6143636" y="1357298"/>
            <a:ext cx="2286016" cy="2571768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" name="Рисунок 5" descr="цветы и другие поделки из дерева своими руками - фото и видео"/>
          <p:cNvPicPr/>
          <p:nvPr/>
        </p:nvPicPr>
        <p:blipFill>
          <a:blip r:embed="rId2" cstate="print">
            <a:lum contrast="30000"/>
          </a:blip>
          <a:srcRect t="21197" r="48417" b="58119"/>
          <a:stretch>
            <a:fillRect/>
          </a:stretch>
        </p:blipFill>
        <p:spPr bwMode="auto">
          <a:xfrm>
            <a:off x="3786182" y="3786190"/>
            <a:ext cx="2143140" cy="21431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5984" y="500042"/>
            <a:ext cx="4429156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Выбор модели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000636"/>
            <a:ext cx="2643206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Модель №1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4857760"/>
            <a:ext cx="2643206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Модель №2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верх 12"/>
          <p:cNvSpPr/>
          <p:nvPr/>
        </p:nvSpPr>
        <p:spPr>
          <a:xfrm>
            <a:off x="1714480" y="4214818"/>
            <a:ext cx="214314" cy="7858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>
            <a:off x="7215206" y="4143380"/>
            <a:ext cx="214314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571868" y="6072206"/>
            <a:ext cx="2643206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Модель №3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23556" descr="Описание: imag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3" y="1306803"/>
            <a:ext cx="2135850" cy="197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14480" y="214290"/>
            <a:ext cx="5357850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8400" algn="l"/>
              </a:tabLst>
            </a:pPr>
            <a:r>
              <a:rPr kumimoji="0" lang="de-DE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</a:t>
            </a:r>
            <a:r>
              <a:rPr kumimoji="0" lang="de-DE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de-DE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выбора</a:t>
            </a:r>
            <a:r>
              <a:rPr kumimoji="0" lang="de-DE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de-DE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модели</a:t>
            </a:r>
            <a:endParaRPr kumimoji="0" lang="de-DE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928668"/>
          <a:ext cx="8143933" cy="5608320"/>
        </p:xfrm>
        <a:graphic>
          <a:graphicData uri="http://schemas.openxmlformats.org/drawingml/2006/table">
            <a:tbl>
              <a:tblPr/>
              <a:tblGrid>
                <a:gridCol w="678661"/>
                <a:gridCol w="2394826"/>
                <a:gridCol w="1828143"/>
                <a:gridCol w="1437912"/>
                <a:gridCol w="1804391"/>
              </a:tblGrid>
              <a:tr h="508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Требования к изделию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Модель 1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Модель 2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Модель 3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оригинальность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экономичность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простота в изготовлении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6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наличие необходимых знаний и умений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наличие материала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9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наличие необходимых инструментов и приспособлений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экологичность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214291"/>
            <a:ext cx="6096039" cy="584775"/>
          </a:xfrm>
          <a:prstGeom prst="rect">
            <a:avLst/>
          </a:prstGeom>
          <a:solidFill>
            <a:srgbClr val="FFFF00"/>
          </a:solidFill>
          <a:ln w="19050">
            <a:solidFill>
              <a:srgbClr val="1709C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Звездочка обдумывания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2297767" y="2578456"/>
            <a:ext cx="4429156" cy="2500330"/>
          </a:xfrm>
          <a:prstGeom prst="star7">
            <a:avLst/>
          </a:prstGeom>
          <a:solidFill>
            <a:srgbClr val="FFFF00"/>
          </a:solidFill>
          <a:ln>
            <a:solidFill>
              <a:srgbClr val="1709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Цветок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142984"/>
            <a:ext cx="2143140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Проблема, потребность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357117" y="2240035"/>
            <a:ext cx="2000125" cy="641008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Реклама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357117" y="3185849"/>
            <a:ext cx="2033310" cy="474869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Самоанализ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285720" y="3896191"/>
            <a:ext cx="2071522" cy="846392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Экологическое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обоснование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357117" y="5078786"/>
            <a:ext cx="2071522" cy="788833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Arial" pitchFamily="34" charset="0"/>
              </a:rPr>
              <a:t>Экономическое обоснование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357493" y="1214422"/>
            <a:ext cx="2000125" cy="867323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algn="ctr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Историческая</a:t>
            </a:r>
          </a:p>
          <a:p>
            <a:pPr marL="0" lvl="0" indent="0" algn="ctr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справка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6644087" y="2240035"/>
            <a:ext cx="2285714" cy="473561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Потребность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644087" y="2792087"/>
            <a:ext cx="2285714" cy="508882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Варианты</a:t>
            </a:r>
            <a:r>
              <a:rPr kumimoji="0" lang="ru-RU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моделей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 flipH="1">
            <a:off x="6644087" y="3501121"/>
            <a:ext cx="2285714" cy="443473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Материалы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6572690" y="4132971"/>
            <a:ext cx="2428508" cy="8686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Инструменты и приспособления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3643306" y="5429264"/>
            <a:ext cx="1952862" cy="433008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Охрана труда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6572690" y="5158585"/>
            <a:ext cx="2357111" cy="788833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Технология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Arial" pitchFamily="34" charset="0"/>
              </a:rPr>
              <a:t>изготовления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2428860" y="5643578"/>
            <a:ext cx="1143008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2000232" y="4857760"/>
            <a:ext cx="1000926" cy="79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2071670" y="3071810"/>
            <a:ext cx="1000926" cy="79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571736" y="1571612"/>
            <a:ext cx="142876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072066" y="1571612"/>
            <a:ext cx="1285884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5999966" y="3001166"/>
            <a:ext cx="100172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5929322" y="4786322"/>
            <a:ext cx="100172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6" idx="3"/>
          </p:cNvCxnSpPr>
          <p:nvPr/>
        </p:nvCxnSpPr>
        <p:spPr>
          <a:xfrm rot="10800000" flipV="1">
            <a:off x="5596168" y="5645166"/>
            <a:ext cx="976096" cy="60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Рисунок 23" descr="olump05_13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20000" contrast="30000"/>
          </a:blip>
          <a:srcRect/>
          <a:stretch>
            <a:fillRect/>
          </a:stretch>
        </p:blipFill>
        <p:spPr bwMode="auto">
          <a:xfrm>
            <a:off x="3643306" y="1714488"/>
            <a:ext cx="1902314" cy="2096773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0" y="1643050"/>
            <a:ext cx="9131228" cy="4142966"/>
            <a:chOff x="2636" y="6840"/>
            <a:chExt cx="6559" cy="2977"/>
          </a:xfrm>
        </p:grpSpPr>
        <p:sp>
          <p:nvSpPr>
            <p:cNvPr id="5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636" y="6840"/>
              <a:ext cx="6559" cy="297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Text Box 16"/>
            <p:cNvSpPr txBox="1">
              <a:spLocks noChangeArrowheads="1"/>
            </p:cNvSpPr>
            <p:nvPr/>
          </p:nvSpPr>
          <p:spPr bwMode="auto">
            <a:xfrm>
              <a:off x="4924" y="7957"/>
              <a:ext cx="1832" cy="70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Требования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к изделию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15"/>
            <p:cNvSpPr txBox="1">
              <a:spLocks noChangeArrowheads="1"/>
            </p:cNvSpPr>
            <p:nvPr/>
          </p:nvSpPr>
          <p:spPr bwMode="auto">
            <a:xfrm>
              <a:off x="2699" y="7053"/>
              <a:ext cx="1832" cy="55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0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ригинальность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7281" y="8203"/>
              <a:ext cx="1832" cy="49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Наличие материала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7411" y="7040"/>
              <a:ext cx="1702" cy="7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Наличие необходимых знаний и умений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4853" y="6944"/>
              <a:ext cx="2096" cy="6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Простота в изготовлении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6835" y="8860"/>
              <a:ext cx="2340" cy="74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Наличие необходимых инструментов и приспособлений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2835" y="8203"/>
              <a:ext cx="1642" cy="6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0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Э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кономичность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3136" y="9073"/>
              <a:ext cx="1575" cy="55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000" b="1" dirty="0" err="1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Э</a:t>
              </a: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кологичность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4" name="Прямая со стрелкой 13"/>
          <p:cNvCxnSpPr/>
          <p:nvPr/>
        </p:nvCxnSpPr>
        <p:spPr>
          <a:xfrm rot="10800000" flipV="1">
            <a:off x="2285984" y="4214818"/>
            <a:ext cx="1571636" cy="50006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643438" y="4214818"/>
            <a:ext cx="1214446" cy="50006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5735731" y="3000372"/>
            <a:ext cx="1193723" cy="6856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3"/>
            <a:endCxn id="8" idx="1"/>
          </p:cNvCxnSpPr>
          <p:nvPr/>
        </p:nvCxnSpPr>
        <p:spPr>
          <a:xfrm>
            <a:off x="5735731" y="3686004"/>
            <a:ext cx="730888" cy="20039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 flipV="1">
            <a:off x="2571736" y="3643312"/>
            <a:ext cx="642942" cy="21431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0800000">
            <a:off x="1857356" y="2714620"/>
            <a:ext cx="1357322" cy="92869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 flipH="1" flipV="1">
            <a:off x="4179091" y="2964653"/>
            <a:ext cx="50006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395</Words>
  <Application>Microsoft Office PowerPoint</Application>
  <PresentationFormat>Экран (4:3)</PresentationFormat>
  <Paragraphs>137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Поэтапное выполнение работы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Teacher</cp:lastModifiedBy>
  <cp:revision>34</cp:revision>
  <dcterms:created xsi:type="dcterms:W3CDTF">2016-11-12T03:53:21Z</dcterms:created>
  <dcterms:modified xsi:type="dcterms:W3CDTF">2017-10-07T06:25:59Z</dcterms:modified>
</cp:coreProperties>
</file>