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0" r:id="rId17"/>
    <p:sldId id="271" r:id="rId18"/>
    <p:sldId id="272" r:id="rId19"/>
    <p:sldId id="273" r:id="rId20"/>
    <p:sldId id="276" r:id="rId21"/>
    <p:sldId id="277" r:id="rId22"/>
    <p:sldId id="278" r:id="rId23"/>
    <p:sldId id="280" r:id="rId24"/>
    <p:sldId id="279" r:id="rId2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91" d="100"/>
          <a:sy n="91" d="100"/>
        </p:scale>
        <p:origin x="-49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gif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0" y="4725143"/>
            <a:ext cx="9144000" cy="2025711"/>
          </a:xfrm>
        </p:spPr>
        <p:txBody>
          <a:bodyPr/>
          <a:lstStyle/>
          <a:p>
            <a:r>
              <a:rPr lang="ru-RU" sz="4800" b="1" dirty="0">
                <a:solidFill>
                  <a:srgbClr val="FF0000"/>
                </a:solidFill>
                <a:cs typeface="Aharoni" pitchFamily="2" charset="-79"/>
              </a:rPr>
              <a:t>«Мы весёлые и здоровые</a:t>
            </a:r>
            <a:r>
              <a:rPr lang="ru-RU" sz="4800" b="1" dirty="0" smtClean="0">
                <a:solidFill>
                  <a:srgbClr val="FF0000"/>
                </a:solidFill>
                <a:cs typeface="Aharoni" pitchFamily="2" charset="-79"/>
              </a:rPr>
              <a:t>…»</a:t>
            </a:r>
            <a:br>
              <a:rPr lang="ru-RU" sz="4800" b="1" dirty="0" smtClean="0">
                <a:solidFill>
                  <a:srgbClr val="FF0000"/>
                </a:solidFill>
                <a:cs typeface="Aharoni" pitchFamily="2" charset="-79"/>
              </a:rPr>
            </a:br>
            <a:r>
              <a:rPr lang="ru-RU" sz="4800" b="1" dirty="0">
                <a:solidFill>
                  <a:srgbClr val="FF0000"/>
                </a:solidFill>
                <a:cs typeface="Aharoni" pitchFamily="2" charset="-79"/>
              </a:rPr>
              <a:t/>
            </a:r>
            <a:br>
              <a:rPr lang="ru-RU" sz="4800" b="1" dirty="0">
                <a:solidFill>
                  <a:srgbClr val="FF0000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rgbClr val="FF0000"/>
                </a:solidFill>
                <a:cs typeface="Aharoni" pitchFamily="2" charset="-79"/>
              </a:rPr>
              <a:t>выполнила Малова Ольга Владимировна</a:t>
            </a:r>
            <a:endParaRPr lang="es-ES" sz="6000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16632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муниципальное бюджетное дошкольное образовательное учреждение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«центр развития ребенка-детский сад №5 </a:t>
            </a:r>
            <a:r>
              <a:rPr lang="ru-RU" b="1" dirty="0" smtClean="0">
                <a:solidFill>
                  <a:srgbClr val="FF0000"/>
                </a:solidFill>
              </a:rPr>
              <a:t>«Сказка</a:t>
            </a:r>
            <a:r>
              <a:rPr lang="ru-RU" b="1" dirty="0">
                <a:solidFill>
                  <a:srgbClr val="FF0000"/>
                </a:solidFill>
              </a:rPr>
              <a:t>» (МБДОУ ЦРР №5)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80728"/>
            <a:ext cx="89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cs typeface="Aharoni" pitchFamily="2" charset="-79"/>
              </a:rPr>
              <a:t>Педагогический проект: </a:t>
            </a:r>
            <a:br>
              <a:rPr lang="ru-RU" sz="3600" b="1" dirty="0">
                <a:solidFill>
                  <a:srgbClr val="FF0000"/>
                </a:solidFill>
                <a:cs typeface="Aharoni" pitchFamily="2" charset="-79"/>
              </a:rPr>
            </a:br>
            <a:r>
              <a:rPr lang="ru-RU" sz="3600" b="1" dirty="0">
                <a:solidFill>
                  <a:srgbClr val="FF0000"/>
                </a:solidFill>
                <a:cs typeface="Aharoni" pitchFamily="2" charset="-79"/>
              </a:rPr>
              <a:t>«Неделя здоровья»</a:t>
            </a:r>
            <a:br>
              <a:rPr lang="ru-RU" sz="3600" b="1" dirty="0">
                <a:solidFill>
                  <a:srgbClr val="FF0000"/>
                </a:solidFill>
                <a:cs typeface="Aharoni" pitchFamily="2" charset="-79"/>
              </a:rPr>
            </a:br>
            <a:r>
              <a:rPr lang="ru-RU" sz="3600" b="1" i="1" dirty="0">
                <a:solidFill>
                  <a:srgbClr val="FF0000"/>
                </a:solidFill>
                <a:cs typeface="Aharoni" pitchFamily="2" charset="-79"/>
              </a:rPr>
              <a:t>(физкультурно-оздоровительная работа с детьми раннего </a:t>
            </a:r>
            <a:r>
              <a:rPr lang="ru-RU" sz="3600" b="1" i="1" dirty="0" smtClean="0">
                <a:solidFill>
                  <a:srgbClr val="FF0000"/>
                </a:solidFill>
                <a:cs typeface="Aharoni" pitchFamily="2" charset="-79"/>
              </a:rPr>
              <a:t>возраста)</a:t>
            </a:r>
            <a:endParaRPr lang="ru-RU" sz="3600" b="1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324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>
                <a:solidFill>
                  <a:srgbClr val="FF0000"/>
                </a:solidFill>
                <a:latin typeface="Monotype Corsiva" pitchFamily="66" charset="0"/>
              </a:rPr>
              <a:t>«Мы </a:t>
            </a:r>
            <a:r>
              <a:rPr lang="ru-RU" sz="3600" b="1" u="sng" dirty="0" smtClean="0">
                <a:solidFill>
                  <a:srgbClr val="FF0000"/>
                </a:solidFill>
                <a:latin typeface="Monotype Corsiva" pitchFamily="66" charset="0"/>
              </a:rPr>
              <a:t>играли, мы </a:t>
            </a:r>
            <a:r>
              <a:rPr lang="ru-RU" sz="3600" b="1" u="sng" dirty="0">
                <a:solidFill>
                  <a:srgbClr val="FF0000"/>
                </a:solidFill>
                <a:latin typeface="Monotype Corsiva" pitchFamily="66" charset="0"/>
              </a:rPr>
              <a:t>играли и </a:t>
            </a:r>
            <a:r>
              <a:rPr lang="ru-RU" sz="3600" b="1" u="sng" dirty="0" smtClean="0">
                <a:solidFill>
                  <a:srgbClr val="FF0000"/>
                </a:solidFill>
                <a:latin typeface="Monotype Corsiva" pitchFamily="66" charset="0"/>
              </a:rPr>
              <a:t>нисколько </a:t>
            </a:r>
            <a:r>
              <a:rPr lang="ru-RU" sz="3600" b="1" u="sng" dirty="0">
                <a:solidFill>
                  <a:srgbClr val="FF0000"/>
                </a:solidFill>
                <a:latin typeface="Monotype Corsiva" pitchFamily="66" charset="0"/>
              </a:rPr>
              <a:t>не устали…»</a:t>
            </a:r>
            <a:r>
              <a:rPr lang="ru-RU" sz="2000" u="sng" dirty="0"/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3" y="764704"/>
            <a:ext cx="30963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Паровозик» 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4662264" y="764705"/>
            <a:ext cx="41582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«Танец с погремушкой» </a:t>
            </a:r>
            <a:b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124744"/>
            <a:ext cx="4176464" cy="4100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512" y="1124744"/>
            <a:ext cx="4752976" cy="404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834" y="4111182"/>
            <a:ext cx="8937166" cy="111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961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«Оденем куклу на прогулку»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799807"/>
            <a:ext cx="4355976" cy="3885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799807"/>
            <a:ext cx="4176464" cy="3885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6" y="3655518"/>
            <a:ext cx="4752528" cy="3180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62831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Чтение стихов о 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гигиене</a:t>
            </a:r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268760"/>
            <a:ext cx="8113853" cy="3744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5" y="1268760"/>
            <a:ext cx="3960438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2800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89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        </a:t>
            </a:r>
            <a:r>
              <a:rPr lang="ru-RU" sz="4800" b="1" u="sng" dirty="0" smtClean="0">
                <a:solidFill>
                  <a:srgbClr val="FF0000"/>
                </a:solidFill>
                <a:latin typeface="Monotype Corsiva" pitchFamily="66" charset="0"/>
              </a:rPr>
              <a:t>« </a:t>
            </a:r>
            <a:r>
              <a:rPr lang="ru-RU" sz="4800" b="1" u="sng" dirty="0">
                <a:solidFill>
                  <a:srgbClr val="FF0000"/>
                </a:solidFill>
                <a:latin typeface="Monotype Corsiva" pitchFamily="66" charset="0"/>
              </a:rPr>
              <a:t>В гости к </a:t>
            </a:r>
            <a:r>
              <a:rPr lang="ru-RU" sz="4800" b="1" u="sng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4800" b="1" u="sng" dirty="0" err="1" smtClean="0">
                <a:solidFill>
                  <a:srgbClr val="FF0000"/>
                </a:solidFill>
                <a:latin typeface="Monotype Corsiva" pitchFamily="66" charset="0"/>
              </a:rPr>
              <a:t>Мойдодыру</a:t>
            </a:r>
            <a:r>
              <a:rPr lang="ru-RU" sz="4800" b="1" u="sng" dirty="0" smtClean="0">
                <a:solidFill>
                  <a:srgbClr val="FF0000"/>
                </a:solidFill>
                <a:latin typeface="Monotype Corsiva" pitchFamily="66" charset="0"/>
              </a:rPr>
              <a:t> »</a:t>
            </a:r>
            <a:endParaRPr lang="ru-RU" sz="4800" b="1" u="sng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32656"/>
            <a:ext cx="2132865" cy="37531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980729"/>
            <a:ext cx="626408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7027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Чтение стихотворения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К.И. Чуковского 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3200" b="1" dirty="0" err="1">
                <a:solidFill>
                  <a:srgbClr val="FF0000"/>
                </a:solidFill>
                <a:latin typeface="Monotype Corsiva" pitchFamily="66" charset="0"/>
              </a:rPr>
              <a:t>Мойдодыр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3" y="989439"/>
            <a:ext cx="4176464" cy="4095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6472" y="989440"/>
            <a:ext cx="4788016" cy="4095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9416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857098"/>
            <a:ext cx="3168352" cy="4228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504" y="404664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Игры с массажными мячиками «Ёжики», «Поиграем-покатаем»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872012"/>
            <a:ext cx="2141317" cy="4213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902618"/>
            <a:ext cx="5184000" cy="4182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4637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Monotype Corsiva" pitchFamily="66" charset="0"/>
              </a:rPr>
              <a:t>«Водичка,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водичка , умой моё личико…»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2996952"/>
            <a:ext cx="3312368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6802" y="980728"/>
            <a:ext cx="2927082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319" y="3070223"/>
            <a:ext cx="3466205" cy="37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0"/>
            <a:ext cx="3456000" cy="3456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302" y="1148344"/>
            <a:ext cx="1686425" cy="184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030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dirty="0">
                <a:solidFill>
                  <a:srgbClr val="FF0000"/>
                </a:solidFill>
                <a:latin typeface="Monotype Corsiva" pitchFamily="66" charset="0"/>
              </a:rPr>
              <a:t>«Здоровое питание»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92696"/>
            <a:ext cx="4131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Дыхательные упражнения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954306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«Птички летят»</a:t>
            </a:r>
            <a:b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163" y="1298376"/>
            <a:ext cx="3866773" cy="3786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4716016" y="836711"/>
            <a:ext cx="41764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« Собери </a:t>
            </a:r>
            <a:r>
              <a:rPr lang="ru-RU" sz="2400" b="1" dirty="0" err="1">
                <a:solidFill>
                  <a:srgbClr val="FF0000"/>
                </a:solidFill>
                <a:latin typeface="Monotype Corsiva" pitchFamily="66" charset="0"/>
              </a:rPr>
              <a:t>витаминки</a:t>
            </a: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для </a:t>
            </a: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зверят»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1298376"/>
            <a:ext cx="3240000" cy="3639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4016" y="3424550"/>
            <a:ext cx="2304000" cy="3224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8016" y="1298376"/>
            <a:ext cx="2196000" cy="21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205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2218"/>
            <a:ext cx="5148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«Соберём овощи в корзинку»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764705"/>
            <a:ext cx="4320480" cy="4404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932040" y="188640"/>
            <a:ext cx="4608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3200" b="1" dirty="0" err="1">
                <a:solidFill>
                  <a:srgbClr val="FF0000"/>
                </a:solidFill>
                <a:latin typeface="Monotype Corsiva" pitchFamily="66" charset="0"/>
              </a:rPr>
              <a:t>Витаминки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 для зайки»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7" y="773414"/>
            <a:ext cx="4618921" cy="43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7539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9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« Привези фрукты зверюшкам»</a:t>
            </a:r>
            <a:b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5" y="719337"/>
            <a:ext cx="3242027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7888" y="3141023"/>
            <a:ext cx="2700000" cy="3634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1" y="685177"/>
            <a:ext cx="3120488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948030"/>
            <a:ext cx="1908000" cy="188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39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363272" cy="994122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latin typeface="Monotype Corsiva" pitchFamily="66" charset="0"/>
              </a:rPr>
              <a:t>Цель проекта</a:t>
            </a: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91264" cy="4857403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формировать </a:t>
            </a:r>
            <a:r>
              <a:rPr lang="ru-RU" sz="3600" b="1" dirty="0">
                <a:solidFill>
                  <a:srgbClr val="0070C0"/>
                </a:solidFill>
              </a:rPr>
              <a:t>привычку здорового образа жизни у детей раннего возраста, повысить компетентность родителей в вопросах оздоровления малышей, их стремление к самообразованию.</a:t>
            </a:r>
            <a:br>
              <a:rPr lang="ru-RU" sz="3600" b="1" dirty="0">
                <a:solidFill>
                  <a:srgbClr val="0070C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endParaRPr lang="ru-RU" b="1" u="sng" dirty="0"/>
          </a:p>
          <a:p>
            <a:pPr marL="0" indent="0">
              <a:buNone/>
            </a:pPr>
            <a:endParaRPr lang="ru-RU" b="1" u="sng" dirty="0" smtClean="0"/>
          </a:p>
          <a:p>
            <a:pPr marL="0" indent="0">
              <a:buNone/>
            </a:pPr>
            <a:endParaRPr lang="ru-RU" b="1" u="sng" dirty="0"/>
          </a:p>
          <a:p>
            <a:pPr marL="0" indent="0">
              <a:buNone/>
            </a:pPr>
            <a:endParaRPr lang="ru-RU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542" y="3717032"/>
            <a:ext cx="1608185" cy="14402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5319" y="683678"/>
            <a:ext cx="4655924" cy="42036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2899388"/>
            <a:ext cx="4896000" cy="39482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784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Monotype Corsiva" pitchFamily="66" charset="0"/>
              </a:rPr>
              <a:t>«Найди, что спрятано в воде»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36711"/>
            <a:ext cx="4163650" cy="31678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030089"/>
            <a:ext cx="1822862" cy="21465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25000"/>
            <a:ext cx="1295944" cy="113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38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41530"/>
            <a:ext cx="2304256" cy="22673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332656"/>
            <a:ext cx="8784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Monotype Corsiva" pitchFamily="66" charset="0"/>
              </a:rPr>
              <a:t>«Весёлая компания»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908721"/>
            <a:ext cx="480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Пускание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мыльных  пузырей</a:t>
            </a: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930"/>
          <a:stretch/>
        </p:blipFill>
        <p:spPr>
          <a:xfrm>
            <a:off x="143438" y="2467943"/>
            <a:ext cx="4824000" cy="5407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9074" y="2496346"/>
            <a:ext cx="4176464" cy="4285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380" y="293287"/>
            <a:ext cx="2088000" cy="218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76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640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Строительная игра 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495" y="853419"/>
            <a:ext cx="4248828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871" y="398549"/>
            <a:ext cx="1752600" cy="204787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420888"/>
            <a:ext cx="4752000" cy="4265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5747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836712"/>
            <a:ext cx="3096000" cy="430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39602" y="1368710"/>
            <a:ext cx="4346791" cy="3282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78497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Консультации 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для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родителей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76049" y="2760768"/>
            <a:ext cx="4716000" cy="353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85"/>
            <a:ext cx="2196000" cy="32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666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Monotype Corsiva" pitchFamily="66" charset="0"/>
              </a:rPr>
              <a:t>Ф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отогазета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124744"/>
            <a:ext cx="871296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128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Monotype Corsiva" pitchFamily="66" charset="0"/>
              </a:rPr>
              <a:t>Задачи: </a:t>
            </a:r>
            <a:endParaRPr lang="ru-RU" dirty="0"/>
          </a:p>
          <a:p>
            <a:r>
              <a:rPr lang="ru-RU" sz="2400" b="1" dirty="0" smtClean="0">
                <a:solidFill>
                  <a:srgbClr val="0070C0"/>
                </a:solidFill>
              </a:rPr>
              <a:t>-заинтересовать </a:t>
            </a:r>
            <a:r>
              <a:rPr lang="ru-RU" sz="2400" b="1" dirty="0">
                <a:solidFill>
                  <a:srgbClr val="0070C0"/>
                </a:solidFill>
              </a:rPr>
              <a:t>родителей вопросами формирования ЗОЖ детей в семье</a:t>
            </a:r>
          </a:p>
          <a:p>
            <a:pPr lvl="0"/>
            <a:r>
              <a:rPr lang="ru-RU" sz="2400" b="1" dirty="0" smtClean="0">
                <a:solidFill>
                  <a:srgbClr val="0070C0"/>
                </a:solidFill>
              </a:rPr>
              <a:t>-активизировать </a:t>
            </a:r>
            <a:r>
              <a:rPr lang="ru-RU" sz="2400" b="1" dirty="0">
                <a:solidFill>
                  <a:srgbClr val="0070C0"/>
                </a:solidFill>
              </a:rPr>
              <a:t>двигательную деятельность детей (в подвижных играх, соревнованиях, игровых упражнениях)</a:t>
            </a:r>
          </a:p>
          <a:p>
            <a:pPr lvl="0"/>
            <a:r>
              <a:rPr lang="ru-RU" sz="2400" b="1" dirty="0" smtClean="0">
                <a:solidFill>
                  <a:srgbClr val="0070C0"/>
                </a:solidFill>
              </a:rPr>
              <a:t>-соблюдать </a:t>
            </a:r>
            <a:r>
              <a:rPr lang="ru-RU" sz="2400" b="1" dirty="0">
                <a:solidFill>
                  <a:srgbClr val="0070C0"/>
                </a:solidFill>
              </a:rPr>
              <a:t>режим дня в д/с и дома</a:t>
            </a:r>
          </a:p>
          <a:p>
            <a:pPr lvl="0"/>
            <a:r>
              <a:rPr lang="ru-RU" sz="2400" b="1" dirty="0" smtClean="0">
                <a:solidFill>
                  <a:srgbClr val="0070C0"/>
                </a:solidFill>
              </a:rPr>
              <a:t>-развивать </a:t>
            </a:r>
            <a:r>
              <a:rPr lang="ru-RU" sz="2400" b="1" dirty="0">
                <a:solidFill>
                  <a:srgbClr val="0070C0"/>
                </a:solidFill>
              </a:rPr>
              <a:t>у детей культурно-гигиенические навыки, культуру питания</a:t>
            </a:r>
          </a:p>
          <a:p>
            <a:pPr lvl="0"/>
            <a:r>
              <a:rPr lang="ru-RU" sz="2400" b="1" dirty="0" smtClean="0">
                <a:solidFill>
                  <a:srgbClr val="0070C0"/>
                </a:solidFill>
              </a:rPr>
              <a:t>-формировать </a:t>
            </a:r>
            <a:r>
              <a:rPr lang="ru-RU" sz="2400" b="1" dirty="0">
                <a:solidFill>
                  <a:srgbClr val="0070C0"/>
                </a:solidFill>
              </a:rPr>
              <a:t>элементарные основы безопасности и сохранения своего здоровья.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33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96448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Участники 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проекта:</a:t>
            </a:r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дети группы раннего возраста, </a:t>
            </a:r>
            <a:r>
              <a:rPr lang="ru-RU" sz="2000" b="1" dirty="0">
                <a:solidFill>
                  <a:srgbClr val="0070C0"/>
                </a:solidFill>
              </a:rPr>
              <a:t>родители, педагоги: воспитатели группы .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Длительность 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проекта: </a:t>
            </a:r>
            <a:r>
              <a:rPr lang="ru-RU" sz="2000" b="1" dirty="0">
                <a:solidFill>
                  <a:srgbClr val="0070C0"/>
                </a:solidFill>
              </a:rPr>
              <a:t>1 </a:t>
            </a:r>
            <a:r>
              <a:rPr lang="ru-RU" sz="2000" b="1" dirty="0" smtClean="0">
                <a:solidFill>
                  <a:srgbClr val="0070C0"/>
                </a:solidFill>
              </a:rPr>
              <a:t>неделя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Дети</a:t>
            </a:r>
            <a: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  <a:t>: 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обогащение </a:t>
            </a:r>
            <a:r>
              <a:rPr lang="ru-RU" sz="2000" b="1" dirty="0">
                <a:solidFill>
                  <a:srgbClr val="0070C0"/>
                </a:solidFill>
              </a:rPr>
              <a:t>двигательного опыта; повышение двигательной активности; укрепление здоровья; развитие культурно-гигиенических навыков, культуры питания; формирование элементарных основ безопасности и сохранения своего здоровья. 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Родители</a:t>
            </a:r>
            <a: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  <a:t>: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обогащение </a:t>
            </a:r>
            <a:r>
              <a:rPr lang="ru-RU" sz="2000" b="1" dirty="0">
                <a:solidFill>
                  <a:srgbClr val="0070C0"/>
                </a:solidFill>
              </a:rPr>
              <a:t>родительского опыта приёмами взаимодействия и сотрудничества с ребёнком в семье; повышение компетентности родителей в вопросах физического воспитания и оздоровления детей.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 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4893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96448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sz="5400" b="1" dirty="0">
                <a:solidFill>
                  <a:srgbClr val="FF0000"/>
                </a:solidFill>
                <a:latin typeface="Monotype Corsiva" pitchFamily="66" charset="0"/>
              </a:rPr>
              <a:t>Разработка проекта. 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-Донести </a:t>
            </a:r>
            <a:r>
              <a:rPr lang="ru-RU" sz="2400" b="1" dirty="0">
                <a:solidFill>
                  <a:srgbClr val="0070C0"/>
                </a:solidFill>
              </a:rPr>
              <a:t>до участников проекта важность данной темы.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-Создать </a:t>
            </a:r>
            <a:r>
              <a:rPr lang="ru-RU" sz="2400" b="1" dirty="0">
                <a:solidFill>
                  <a:srgbClr val="0070C0"/>
                </a:solidFill>
              </a:rPr>
              <a:t>развивающую среду: подобрать материалы, игрушки, атрибуты для двигательной, коммуникативной, игровой деятельности детей; дидактические игры, иллюстративный материал, художественную литературу по теме «Здоровье»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-Подобрать </a:t>
            </a:r>
            <a:r>
              <a:rPr lang="ru-RU" sz="2400" b="1" dirty="0">
                <a:solidFill>
                  <a:srgbClr val="0070C0"/>
                </a:solidFill>
              </a:rPr>
              <a:t>материал для продуктивной деятельности детей (лепка, рисование, строительные игры).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-Подобрать </a:t>
            </a:r>
            <a:r>
              <a:rPr lang="ru-RU" sz="2400" b="1" dirty="0">
                <a:solidFill>
                  <a:srgbClr val="0070C0"/>
                </a:solidFill>
              </a:rPr>
              <a:t>информацию, разработать пособия для работы с родителями. 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-Составить </a:t>
            </a:r>
            <a:r>
              <a:rPr lang="ru-RU" sz="2400" b="1" dirty="0">
                <a:solidFill>
                  <a:srgbClr val="0070C0"/>
                </a:solidFill>
              </a:rPr>
              <a:t>перспективный план мероприятий.</a:t>
            </a:r>
          </a:p>
        </p:txBody>
      </p:sp>
    </p:spTree>
    <p:extLst>
      <p:ext uri="{BB962C8B-B14F-4D97-AF65-F5344CB8AC3E}">
        <p14:creationId xmlns:p14="http://schemas.microsoft.com/office/powerpoint/2010/main" val="3209026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60648"/>
            <a:ext cx="8964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u="sng" dirty="0">
                <a:solidFill>
                  <a:srgbClr val="FF0000"/>
                </a:solidFill>
                <a:latin typeface="Monotype Corsiva" pitchFamily="66" charset="0"/>
              </a:rPr>
              <a:t>«Мы весёлые   и здоровые…»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1052736"/>
            <a:ext cx="3240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Пальчиковые игры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484783"/>
            <a:ext cx="4248000" cy="3085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2244" y="1490540"/>
            <a:ext cx="4248000" cy="3080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55575" y="4585483"/>
            <a:ext cx="24482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«Ладушки»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860032" y="4585483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«Сорока-сорока»</a:t>
            </a:r>
          </a:p>
        </p:txBody>
      </p:sp>
    </p:spTree>
    <p:extLst>
      <p:ext uri="{BB962C8B-B14F-4D97-AF65-F5344CB8AC3E}">
        <p14:creationId xmlns:p14="http://schemas.microsoft.com/office/powerpoint/2010/main" val="512327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Дыхательные упражнения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3072" y="800707"/>
            <a:ext cx="1800000" cy="3478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95" y="800708"/>
            <a:ext cx="1800000" cy="3386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1412780"/>
            <a:ext cx="5040000" cy="3457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987824" y="980729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«Ветерок»</a:t>
            </a:r>
          </a:p>
        </p:txBody>
      </p:sp>
    </p:spTree>
    <p:extLst>
      <p:ext uri="{BB962C8B-B14F-4D97-AF65-F5344CB8AC3E}">
        <p14:creationId xmlns:p14="http://schemas.microsoft.com/office/powerpoint/2010/main" val="483620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88640"/>
            <a:ext cx="3816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«Летят   бабочки»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558" y="2033488"/>
            <a:ext cx="1922162" cy="269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0007" y="1988840"/>
            <a:ext cx="2169361" cy="3027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8180" y="896526"/>
            <a:ext cx="4788000" cy="3936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04" y="440840"/>
            <a:ext cx="1548000" cy="154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3704" y="440840"/>
            <a:ext cx="1831636" cy="157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77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8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Monotype Corsiva" pitchFamily="66" charset="0"/>
              </a:rPr>
              <a:t>«Веселый  мячик»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5" y="1340768"/>
            <a:ext cx="6408712" cy="3601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11" y="4376411"/>
            <a:ext cx="2123810" cy="23809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2511" y="332656"/>
            <a:ext cx="1619833" cy="12241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91" y="332656"/>
            <a:ext cx="1721222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590021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5366</TotalTime>
  <Words>297</Words>
  <Application>Microsoft Office PowerPoint</Application>
  <PresentationFormat>Экран (4:3)</PresentationFormat>
  <Paragraphs>62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Diseño predeterminado</vt:lpstr>
      <vt:lpstr>«Мы весёлые и здоровые…»  выполнила Малова Ольга Владимировна</vt:lpstr>
      <vt:lpstr>Цель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пк</cp:lastModifiedBy>
  <cp:revision>757</cp:revision>
  <dcterms:created xsi:type="dcterms:W3CDTF">2010-05-23T14:28:12Z</dcterms:created>
  <dcterms:modified xsi:type="dcterms:W3CDTF">2017-10-02T21:18:30Z</dcterms:modified>
</cp:coreProperties>
</file>