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5" r:id="rId4"/>
    <p:sldId id="273" r:id="rId5"/>
    <p:sldId id="276" r:id="rId6"/>
    <p:sldId id="277" r:id="rId7"/>
    <p:sldId id="257" r:id="rId8"/>
    <p:sldId id="278" r:id="rId9"/>
    <p:sldId id="260" r:id="rId10"/>
    <p:sldId id="271" r:id="rId11"/>
    <p:sldId id="274" r:id="rId12"/>
    <p:sldId id="267" r:id="rId13"/>
    <p:sldId id="265" r:id="rId14"/>
    <p:sldId id="269" r:id="rId15"/>
    <p:sldId id="279" r:id="rId16"/>
    <p:sldId id="268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99CD6-52E6-4A51-BE01-42E30E44ED4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84604-CE2C-4538-B6A8-B66B33D6B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javascript:;" TargetMode="External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Логоти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3134912" cy="23511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96" y="5357826"/>
            <a:ext cx="4929222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Выполнила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Выдолоб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Дарья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8 «В» класс МАОУ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«Школа №11 города Белогорск»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Назарук Нина Алексеевна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учитель технологии</a:t>
            </a:r>
            <a:endParaRPr lang="ru-RU" dirty="0"/>
          </a:p>
        </p:txBody>
      </p:sp>
      <p:pic>
        <p:nvPicPr>
          <p:cNvPr id="7" name="Рисунок 6" descr="C:\Users\Admin\Desktop\Выдолоб Даша\DSC02198.jpg"/>
          <p:cNvPicPr/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6948264" y="285728"/>
            <a:ext cx="1471850" cy="242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786050" y="3929066"/>
            <a:ext cx="5744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Текстильная кукла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8" name="Picture 4" descr="http://smayli.ru/data/smiles/kukli-19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435789"/>
            <a:ext cx="2214578" cy="3163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картинки\480288_enl.jpg"/>
          <p:cNvPicPr/>
          <p:nvPr/>
        </p:nvPicPr>
        <p:blipFill>
          <a:blip r:embed="rId2" cstate="print"/>
          <a:srcRect l="53028" t="18274" r="14369" b="60210"/>
          <a:stretch>
            <a:fillRect/>
          </a:stretch>
        </p:blipFill>
        <p:spPr bwMode="auto">
          <a:xfrm>
            <a:off x="2857488" y="1928802"/>
            <a:ext cx="3428992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xn----itbambjcae8adtt1fb6evb.xn--p1ai/image/cache/catalog/mok/8/86793-800x8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000108"/>
            <a:ext cx="207170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ожницы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500174"/>
            <a:ext cx="221457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Лент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2643182"/>
            <a:ext cx="2357454" cy="118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Наперстк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286124"/>
            <a:ext cx="2333318" cy="134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crzteam.clan.su/lessons/penc/6.png"/>
          <p:cNvPicPr/>
          <p:nvPr/>
        </p:nvPicPr>
        <p:blipFill>
          <a:blip r:embed="rId7" cstate="print"/>
          <a:srcRect l="4445" t="27779" r="6665" b="27776"/>
          <a:stretch>
            <a:fillRect/>
          </a:stretch>
        </p:blipFill>
        <p:spPr bwMode="auto">
          <a:xfrm rot="10360658">
            <a:off x="6508713" y="4121625"/>
            <a:ext cx="1916430" cy="246380"/>
          </a:xfrm>
          <a:prstGeom prst="rect">
            <a:avLst/>
          </a:prstGeom>
          <a:noFill/>
        </p:spPr>
      </p:pic>
      <p:pic>
        <p:nvPicPr>
          <p:cNvPr id="10" name="Рисунок 9" descr="Швейные мелки."/>
          <p:cNvPicPr/>
          <p:nvPr/>
        </p:nvPicPr>
        <p:blipFill>
          <a:blip r:embed="rId8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642910" y="5214950"/>
            <a:ext cx="24320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Виды булавок.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86182" y="5143512"/>
            <a:ext cx="214314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yabadaba.com.ua/images/products/1dd7cdf9333b91f03e71592695cd7d4b_large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57950" y="4714884"/>
            <a:ext cx="2500330" cy="173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07569" y="357166"/>
            <a:ext cx="8736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Оборудование, инструменты, приспособления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5" y="2928934"/>
            <a:ext cx="2290765" cy="211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214422"/>
            <a:ext cx="214314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1341438"/>
            <a:ext cx="181768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4357694"/>
            <a:ext cx="2443748" cy="195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39" y="4357694"/>
            <a:ext cx="2403833" cy="179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738" y="5562600"/>
            <a:ext cx="1447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850" y="1857364"/>
            <a:ext cx="2107516" cy="1689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6072230" cy="642942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9"/>
          <p:cNvCxnSpPr/>
          <p:nvPr/>
        </p:nvCxnSpPr>
        <p:spPr>
          <a:xfrm>
            <a:off x="2357422" y="3071810"/>
            <a:ext cx="1295400" cy="10668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5795967" y="3067037"/>
            <a:ext cx="1057276" cy="78107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5651500" y="4365625"/>
            <a:ext cx="1066800" cy="5334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643174" y="4500570"/>
            <a:ext cx="990600" cy="6858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4449764" y="5265748"/>
            <a:ext cx="533400" cy="317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202111" y="2655881"/>
            <a:ext cx="457200" cy="317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voivykrojki.ru/uploads/posts/2015-11/1448116972_d092d18bd0bad180d0bed0b9d0bad0b0-d0bad183d0bad0bbd18b-d181-d0b1d0bed0bbd18cd188d0b8d0bcd0b8-d0bdd0bed0b3d0b0d0bcd0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00808"/>
            <a:ext cx="4216472" cy="299018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214290"/>
            <a:ext cx="2526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Детали кроя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Выдолоб Даша\DSC02203.JPG"/>
          <p:cNvPicPr/>
          <p:nvPr/>
        </p:nvPicPr>
        <p:blipFill>
          <a:blip r:embed="rId2" cstate="print">
            <a:lum bright="20000" contrast="20000"/>
          </a:blip>
          <a:srcRect/>
          <a:stretch>
            <a:fillRect/>
          </a:stretch>
        </p:blipFill>
        <p:spPr bwMode="auto">
          <a:xfrm>
            <a:off x="1763688" y="1214422"/>
            <a:ext cx="2687315" cy="18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Выдолоб Даша\DSC02177.JPG"/>
          <p:cNvPicPr/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6444208" y="3929066"/>
            <a:ext cx="2414072" cy="180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Выдолоб Даша\DSC02178.JPG"/>
          <p:cNvPicPr/>
          <p:nvPr/>
        </p:nvPicPr>
        <p:blipFill>
          <a:blip r:embed="rId4" cstate="print">
            <a:lum bright="20000" contrast="20000"/>
          </a:blip>
          <a:srcRect/>
          <a:stretch>
            <a:fillRect/>
          </a:stretch>
        </p:blipFill>
        <p:spPr bwMode="auto">
          <a:xfrm>
            <a:off x="6012160" y="1285860"/>
            <a:ext cx="2488930" cy="17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85852" y="285728"/>
            <a:ext cx="5840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Изготовление куклы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технологической последовательности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Admin\Desktop\Выдолоб Даша\DSC02179.JPG"/>
          <p:cNvPicPr/>
          <p:nvPr/>
        </p:nvPicPr>
        <p:blipFill>
          <a:blip r:embed="rId5" cstate="print">
            <a:lum bright="20000" contrast="20000"/>
          </a:blip>
          <a:srcRect/>
          <a:stretch>
            <a:fillRect/>
          </a:stretch>
        </p:blipFill>
        <p:spPr bwMode="auto">
          <a:xfrm>
            <a:off x="1043607" y="3929066"/>
            <a:ext cx="1956757" cy="209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cs3.livemaster.ru/zhurnalfoto/8/8/2/140519225922.jpg"/>
          <p:cNvPicPr>
            <a:picLocks noChangeAspect="1" noChangeArrowheads="1"/>
          </p:cNvPicPr>
          <p:nvPr/>
        </p:nvPicPr>
        <p:blipFill>
          <a:blip r:embed="rId6" cstate="print"/>
          <a:srcRect t="32516"/>
          <a:stretch>
            <a:fillRect/>
          </a:stretch>
        </p:blipFill>
        <p:spPr bwMode="auto">
          <a:xfrm>
            <a:off x="3143240" y="4357694"/>
            <a:ext cx="2048074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571480"/>
            <a:ext cx="6786610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правил техники безопасности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petuhova1tg.ucoz.ru/119_3.jpg"/>
          <p:cNvPicPr>
            <a:picLocks noChangeAspect="1" noChangeArrowheads="1"/>
          </p:cNvPicPr>
          <p:nvPr/>
        </p:nvPicPr>
        <p:blipFill>
          <a:blip r:embed="rId2" cstate="print"/>
          <a:srcRect l="2613" t="9375" r="5923" b="6249"/>
          <a:stretch>
            <a:fillRect/>
          </a:stretch>
        </p:blipFill>
        <p:spPr bwMode="auto">
          <a:xfrm>
            <a:off x="955978" y="1428737"/>
            <a:ext cx="2115823" cy="2720344"/>
          </a:xfrm>
          <a:prstGeom prst="rect">
            <a:avLst/>
          </a:prstGeom>
          <a:noFill/>
        </p:spPr>
      </p:pic>
      <p:pic>
        <p:nvPicPr>
          <p:cNvPr id="6" name="Picture 4" descr="http://uchkollektor39.ru/uploads/images/items/e50e779a27c028673d9b3ec4108b41d9.jpg"/>
          <p:cNvPicPr>
            <a:picLocks noChangeAspect="1" noChangeArrowheads="1"/>
          </p:cNvPicPr>
          <p:nvPr/>
        </p:nvPicPr>
        <p:blipFill>
          <a:blip r:embed="rId3" cstate="print"/>
          <a:srcRect l="4885" t="10625" r="4744" b="5257"/>
          <a:stretch>
            <a:fillRect/>
          </a:stretch>
        </p:blipFill>
        <p:spPr bwMode="auto">
          <a:xfrm>
            <a:off x="4102650" y="1357299"/>
            <a:ext cx="2040986" cy="2647765"/>
          </a:xfrm>
          <a:prstGeom prst="rect">
            <a:avLst/>
          </a:prstGeom>
          <a:noFill/>
        </p:spPr>
      </p:pic>
      <p:pic>
        <p:nvPicPr>
          <p:cNvPr id="7" name="Picture 2" descr="http://petuhova1tg.ucoz.ru/119_4.jpg"/>
          <p:cNvPicPr>
            <a:picLocks noChangeAspect="1" noChangeArrowheads="1"/>
          </p:cNvPicPr>
          <p:nvPr/>
        </p:nvPicPr>
        <p:blipFill>
          <a:blip r:embed="rId4" cstate="print"/>
          <a:srcRect l="5226" t="9375" r="5923" b="6249"/>
          <a:stretch>
            <a:fillRect/>
          </a:stretch>
        </p:blipFill>
        <p:spPr bwMode="auto">
          <a:xfrm>
            <a:off x="7164287" y="1357299"/>
            <a:ext cx="1765431" cy="2533840"/>
          </a:xfrm>
          <a:prstGeom prst="rect">
            <a:avLst/>
          </a:prstGeom>
          <a:noFill/>
        </p:spPr>
      </p:pic>
      <p:pic>
        <p:nvPicPr>
          <p:cNvPr id="8" name="Рисунок 7" descr="http://trudovichka.ucoz.ru/_nw/0/3928193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5143512"/>
            <a:ext cx="1628775" cy="1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robotlandia.ru/abc/pic/tbsea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5072074"/>
            <a:ext cx="1593294" cy="1524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428604"/>
            <a:ext cx="5214974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Экономический расчет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500175"/>
          <a:ext cx="7929617" cy="3505586"/>
        </p:xfrm>
        <a:graphic>
          <a:graphicData uri="http://schemas.openxmlformats.org/drawingml/2006/table">
            <a:tbl>
              <a:tblPr/>
              <a:tblGrid>
                <a:gridCol w="835133"/>
                <a:gridCol w="4450726"/>
                <a:gridCol w="2643758"/>
              </a:tblGrid>
              <a:tr h="490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2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Статья затрат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 (руб.)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Сырье, основные и вспомогательные материалы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153 рубля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Расчет износа инструментов и принадлежностей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руб.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Амортизация оборудования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 руб.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 электроэнергии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76775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 руб.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1" y="5214950"/>
            <a:ext cx="821537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767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Итого:                                      190 руб.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767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428596" y="1142984"/>
            <a:ext cx="4071966" cy="4929222"/>
          </a:xfrm>
          <a:prstGeom prst="vertic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000"/>
              </a:spcAft>
            </a:pPr>
            <a:r>
              <a:rPr lang="ru-RU" sz="4000" b="1" dirty="0" smtClean="0">
                <a:solidFill>
                  <a:srgbClr val="2A2924"/>
                </a:solidFill>
                <a:latin typeface="Monotype Corsiva" pitchFamily="66" charset="0"/>
              </a:rPr>
              <a:t>Яркое творенье</a:t>
            </a:r>
          </a:p>
          <a:p>
            <a:pPr algn="ctr">
              <a:spcAft>
                <a:spcPts val="1000"/>
              </a:spcAft>
            </a:pPr>
            <a:r>
              <a:rPr lang="ru-RU" sz="4000" b="1" dirty="0" smtClean="0">
                <a:solidFill>
                  <a:srgbClr val="2A2924"/>
                </a:solidFill>
                <a:latin typeface="Monotype Corsiva" pitchFamily="66" charset="0"/>
              </a:rPr>
              <a:t>Всем на загляденье!</a:t>
            </a:r>
            <a:endParaRPr lang="ru-RU" sz="4000" b="1" dirty="0">
              <a:solidFill>
                <a:srgbClr val="2A2924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C:\Users\Admin\Desktop\Выдолоб Даша\DSC022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714356"/>
            <a:ext cx="1672017" cy="372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1" descr="DSC02198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6744246" y="1277455"/>
            <a:ext cx="1756843" cy="2583593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85720" y="1928802"/>
            <a:ext cx="3643338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0997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Перед вами     кукла  Снежка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0997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моя     лучшая подружка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0997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Все секреты поглощает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0997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Их надежно сохраняет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0997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Куклу сшила я сама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0997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Ручками умелыми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0997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Если вам нужна такая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60997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714356"/>
            <a:ext cx="2160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Реклама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457200"/>
            <a:ext cx="5108834" cy="6217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иголка у меня,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ножницы, напёрсток,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Куклу сделаю сейчас, 	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из лоскутьев пёстрых,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Я лицо ей разрисую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красками цветными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И волшебное сама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выдумаю имя.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Перед вами     кукла  Снежка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она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лучшая подружка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Все секреты поглощает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Их надежно сохраняет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Куклу сшила я сама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Ручками умелыми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Если вам нужна такая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99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Закажите сделаю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214290"/>
            <a:ext cx="1964385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Реклама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7215238" cy="9286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изготовление интерьерной куклы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785926"/>
            <a:ext cx="8501122" cy="42148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indent="2698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изучить информационные материалы по теме проекта;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2.разработать чертеж и изучить технологию изготовления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проектируемого изделия;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подобрать сочетание материалов по текстуре и</a:t>
            </a: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качеству так, чтобы это   соответствовало идее</a:t>
            </a: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задуманного;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оформить пояснительную записку;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подготовить презентацию проекта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school688.ru/images/uchilk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00042"/>
            <a:ext cx="169545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s.nashaucheba.ru/tw_files2/urls_3/1374/d-1373145/1373145_html_4152573b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143380"/>
            <a:ext cx="142876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1357298"/>
            <a:ext cx="8358246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значимость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изготовленная мной интерьерная кукла преобразит и  украсит интерьер моей комнаты.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57158" y="3714752"/>
            <a:ext cx="8501058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Новизна: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мое увлечение по созданию текстильных кукол в будущем может быть  основой для создания собственного бизнеса.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6858048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Звездочка обдумывания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3214678" y="3071810"/>
            <a:ext cx="3071834" cy="228601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785926"/>
            <a:ext cx="2357454" cy="6429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2571744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Традиции и мода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3714752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Размер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4857760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5786454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786454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4929198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Стиль интерьера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3786190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2500306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Стоимость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>
            <a:stCxn id="5" idx="5"/>
          </p:cNvCxnSpPr>
          <p:nvPr/>
        </p:nvCxnSpPr>
        <p:spPr>
          <a:xfrm rot="10800000">
            <a:off x="2928928" y="2786059"/>
            <a:ext cx="589956" cy="7385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0"/>
          </p:cNvCxnSpPr>
          <p:nvPr/>
        </p:nvCxnSpPr>
        <p:spPr>
          <a:xfrm flipV="1">
            <a:off x="5982306" y="2893216"/>
            <a:ext cx="375644" cy="63136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6"/>
          </p:cNvCxnSpPr>
          <p:nvPr/>
        </p:nvCxnSpPr>
        <p:spPr>
          <a:xfrm rot="16200000" flipV="1">
            <a:off x="4411265" y="2732479"/>
            <a:ext cx="642942" cy="357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8" idx="1"/>
          </p:cNvCxnSpPr>
          <p:nvPr/>
        </p:nvCxnSpPr>
        <p:spPr>
          <a:xfrm flipV="1">
            <a:off x="5857884" y="4036223"/>
            <a:ext cx="571504" cy="357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3" idx="3"/>
          </p:cNvCxnSpPr>
          <p:nvPr/>
        </p:nvCxnSpPr>
        <p:spPr>
          <a:xfrm rot="10800000" flipV="1">
            <a:off x="2928926" y="4096089"/>
            <a:ext cx="732832" cy="115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 flipV="1">
            <a:off x="2928926" y="4786322"/>
            <a:ext cx="857256" cy="5715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5" idx="3"/>
          </p:cNvCxnSpPr>
          <p:nvPr/>
        </p:nvCxnSpPr>
        <p:spPr>
          <a:xfrm rot="5400000">
            <a:off x="3502757" y="5212636"/>
            <a:ext cx="419093" cy="7094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9" idx="1"/>
          </p:cNvCxnSpPr>
          <p:nvPr/>
        </p:nvCxnSpPr>
        <p:spPr>
          <a:xfrm>
            <a:off x="5715009" y="4786322"/>
            <a:ext cx="642941" cy="39290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10" idx="0"/>
          </p:cNvCxnSpPr>
          <p:nvPr/>
        </p:nvCxnSpPr>
        <p:spPr>
          <a:xfrm>
            <a:off x="5429256" y="5286389"/>
            <a:ext cx="678661" cy="50006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Рисунок 38" descr="C:\Users\Admin\Desktop\Выдолоб Даша\DSC022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071810"/>
            <a:ext cx="133078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714625"/>
            <a:ext cx="1795462" cy="385762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3000375" y="3714750"/>
            <a:ext cx="4795838" cy="584200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99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История кукол</a:t>
            </a:r>
          </a:p>
        </p:txBody>
      </p:sp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2214563" y="4357688"/>
            <a:ext cx="2714625" cy="2357437"/>
          </a:xfrm>
          <a:prstGeom prst="verticalScroll">
            <a:avLst>
              <a:gd name="adj" fmla="val 12500"/>
            </a:avLst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Игрушки 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появились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одновременно с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появлением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человека.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4786313" y="4429125"/>
            <a:ext cx="4357687" cy="2286000"/>
          </a:xfrm>
          <a:prstGeom prst="verticalScroll">
            <a:avLst>
              <a:gd name="adj" fmla="val 12500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Кукла - первая среди 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игрушек!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Возраст древнейшей 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земле куклы 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более 4 тысяч лет!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2286000" y="2357438"/>
            <a:ext cx="6715125" cy="1357312"/>
          </a:xfrm>
          <a:prstGeom prst="horizontalScroll">
            <a:avLst>
              <a:gd name="adj" fmla="val 12500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словаре Даля «кукла» - это сделанное из тряпья,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кожи, битой бумаги, дерева 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подобие человека, а иногда и животного.</a:t>
            </a:r>
            <a:r>
              <a:rPr lang="ru-RU" sz="2000" b="1" dirty="0">
                <a:latin typeface="Times New Roman" pitchFamily="18" charset="0"/>
                <a:cs typeface="Arial" charset="0"/>
              </a:rPr>
              <a:t> </a:t>
            </a: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214313" y="857250"/>
            <a:ext cx="7358062" cy="1785938"/>
          </a:xfrm>
          <a:prstGeom prst="horizontalScroll">
            <a:avLst>
              <a:gd name="adj" fmla="val 12500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Русское слово «кукла» родственно греческому «</a:t>
            </a:r>
            <a:r>
              <a:rPr lang="ru-RU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киклос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и 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означает что-то свернутое, например, деревяшку 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или пучок соломы</a:t>
            </a:r>
            <a:r>
              <a:rPr lang="ru-RU" sz="2000" b="1" dirty="0">
                <a:latin typeface="Times New Roman" pitchFamily="18" charset="0"/>
                <a:cs typeface="Arial" charset="0"/>
              </a:rPr>
              <a:t>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1928813" y="0"/>
            <a:ext cx="7072312" cy="1143000"/>
          </a:xfrm>
          <a:prstGeom prst="horizontalScroll">
            <a:avLst>
              <a:gd name="adj" fmla="val 12500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-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– сделанное с той или иной степенью </a:t>
            </a:r>
            <a:endParaRPr lang="ru-RU" sz="20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достоверности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изображение человека или животного</a:t>
            </a:r>
            <a:r>
              <a:rPr lang="ru-RU" sz="2000" b="1">
                <a:latin typeface="Times New Roman" pitchFamily="18" charset="0"/>
                <a:cs typeface="Arial" charset="0"/>
              </a:rPr>
              <a:t> </a:t>
            </a: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42875" y="214313"/>
            <a:ext cx="1714500" cy="646112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Кукла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2143125" y="214313"/>
            <a:ext cx="6500813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Куклы людям не игрушки: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мода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кукол и коллекционирование</a:t>
            </a:r>
          </a:p>
        </p:txBody>
      </p:sp>
      <p:pic>
        <p:nvPicPr>
          <p:cNvPr id="5" name="Picture 9" descr="шкатулка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285860"/>
            <a:ext cx="2639446" cy="3500462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313"/>
            <a:ext cx="19288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1285860"/>
            <a:ext cx="2000248" cy="200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2286000"/>
            <a:ext cx="1587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4373563"/>
            <a:ext cx="1785937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38" y="1214438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3" y="3857628"/>
            <a:ext cx="161644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3"/>
          <p:cNvSpPr>
            <a:spLocks noChangeArrowheads="1"/>
          </p:cNvSpPr>
          <p:nvPr/>
        </p:nvSpPr>
        <p:spPr bwMode="auto">
          <a:xfrm>
            <a:off x="2571736" y="4500570"/>
            <a:ext cx="4429125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отечественных знаменитостей коллекционируют кукол: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Елена Малышева,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Екатерина Андреева, </a:t>
            </a:r>
          </a:p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Анита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Шуфутинский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Оксана Ярмольник.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357166"/>
            <a:ext cx="7429552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интерьерных кукол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текстильная тильда-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192086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текстильная Тыквоголов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14422"/>
            <a:ext cx="171451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текстильная Снеж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285860"/>
            <a:ext cx="157163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текстильная Вальдорфская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1571612"/>
            <a:ext cx="164307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c-m-textwithimage-image-6012287781" descr="https://image.jimcdn.com/app/cms/image/transf/dimension=120x1024:format=jpg/path/sc4a8c2f74dca62ce/image/i4304536a81ce2bd0/version/1333035763/image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3714752"/>
            <a:ext cx="135732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текстильная Шарнирная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4500570"/>
            <a:ext cx="192882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tekstilnaya-tryapiensy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7686" y="4572008"/>
            <a:ext cx="177514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Авторские текстильные куклы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15140" y="4286256"/>
            <a:ext cx="13573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072066" y="4143380"/>
            <a:ext cx="1698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Тыквоголовка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3500438"/>
            <a:ext cx="13573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Снежка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14348" y="3286124"/>
            <a:ext cx="16430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Тильда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6286520"/>
            <a:ext cx="1499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Тряпиенсы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929330"/>
            <a:ext cx="25002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Чердачные  игрушки и примитивные куклы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71736" y="6143644"/>
            <a:ext cx="15905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Шарнирная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6143644"/>
            <a:ext cx="30718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Авторские текстильные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куклы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86644" y="3786190"/>
            <a:ext cx="1701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Вальдорфская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285728"/>
            <a:ext cx="6215106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модели интерьерной кухни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3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521754" flipH="1">
            <a:off x="241629" y="799022"/>
            <a:ext cx="1189960" cy="241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46"/>
          <p:cNvSpPr>
            <a:spLocks noChangeArrowheads="1"/>
          </p:cNvSpPr>
          <p:nvPr/>
        </p:nvSpPr>
        <p:spPr bwMode="auto">
          <a:xfrm rot="526163">
            <a:off x="1264641" y="55698"/>
            <a:ext cx="785813" cy="719138"/>
          </a:xfrm>
          <a:prstGeom prst="cloudCallout">
            <a:avLst>
              <a:gd name="adj1" fmla="val -63299"/>
              <a:gd name="adj2" fmla="val 73532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FF0000"/>
                </a:solidFill>
              </a:rPr>
              <a:t>?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928926" y="1500174"/>
            <a:ext cx="4929222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Интерьерная кукла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текстильная Снеж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000372"/>
            <a:ext cx="228601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текстильная Тыквоголов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2928934"/>
            <a:ext cx="192882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текстильная тильда-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071810"/>
            <a:ext cx="278791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 rot="10800000" flipV="1">
            <a:off x="2786050" y="2071678"/>
            <a:ext cx="1562104" cy="857256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4" name="AutoShape 3"/>
          <p:cNvCxnSpPr>
            <a:cxnSpLocks noChangeShapeType="1"/>
          </p:cNvCxnSpPr>
          <p:nvPr/>
        </p:nvCxnSpPr>
        <p:spPr bwMode="auto">
          <a:xfrm rot="5400000">
            <a:off x="4679157" y="2536025"/>
            <a:ext cx="928694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7" name="AutoShape 3"/>
          <p:cNvCxnSpPr>
            <a:cxnSpLocks noChangeShapeType="1"/>
            <a:endCxn id="11" idx="0"/>
          </p:cNvCxnSpPr>
          <p:nvPr/>
        </p:nvCxnSpPr>
        <p:spPr bwMode="auto">
          <a:xfrm>
            <a:off x="6134104" y="2071678"/>
            <a:ext cx="1403491" cy="1000132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285852" y="6143644"/>
            <a:ext cx="78581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Модель №1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Модель №2                                Модель №3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Тыквоголовка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Снежка                                     Тильда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кстильная Снеж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500438"/>
            <a:ext cx="2108567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текстильная Снежка-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500438"/>
            <a:ext cx="2390775" cy="287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6"/>
            <a:ext cx="8215370" cy="30468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85660" rIns="91440" bIns="1713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C1616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Снежка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C1616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Главная особенность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Снежек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большие ноги с усиленной стопой и глаза-точки 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счет устойчивых ног с особой формой и очень плотной набивки они могут твёрдо стоять на поверхности.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tekstilnaya-snezhk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786190"/>
            <a:ext cx="3533775" cy="233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445</Words>
  <Application>Microsoft Office PowerPoint</Application>
  <PresentationFormat>Экран (4:3)</PresentationFormat>
  <Paragraphs>129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Источники информации 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Teacher</cp:lastModifiedBy>
  <cp:revision>43</cp:revision>
  <dcterms:created xsi:type="dcterms:W3CDTF">2016-11-19T13:25:48Z</dcterms:created>
  <dcterms:modified xsi:type="dcterms:W3CDTF">2017-10-07T06:55:03Z</dcterms:modified>
</cp:coreProperties>
</file>