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D5571C-D464-46FB-9203-78ABBDE514A4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4B5567-6E52-42C3-A4CF-CD41110376D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468052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работа «Пенсионная система в России . Реформы и перспективы».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495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9995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08720"/>
            <a:ext cx="8686800" cy="38668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Единый закон «О государственных пенсиях» был принят только в 1956 году, а закон «О пенсиях и пособиях членам колхозов» - еще позже, в 1964 году.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44824"/>
            <a:ext cx="6984776" cy="4176464"/>
          </a:xfrm>
        </p:spPr>
      </p:pic>
    </p:spTree>
    <p:extLst>
      <p:ext uri="{BB962C8B-B14F-4D97-AF65-F5344CB8AC3E}">
        <p14:creationId xmlns:p14="http://schemas.microsoft.com/office/powerpoint/2010/main" val="21966858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80728"/>
            <a:ext cx="8686800" cy="1008112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 концу существования СССР в рамках действовавшей на то время Пенсионной системы право на пенсию имел практически любой работник при наличии определенного трудового стажа.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060848"/>
            <a:ext cx="7128792" cy="3960440"/>
          </a:xfrm>
        </p:spPr>
      </p:pic>
    </p:spTree>
    <p:extLst>
      <p:ext uri="{BB962C8B-B14F-4D97-AF65-F5344CB8AC3E}">
        <p14:creationId xmlns:p14="http://schemas.microsoft.com/office/powerpoint/2010/main" val="3978598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20688"/>
            <a:ext cx="8686800" cy="108012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b="1" i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Тем, кто трудился на тяжелых или вредных производствах (шахты, горячие цеха), в неблагоприятных климатических условиях (на Севере) или на социально значимой работе (врачи, учителя), устанавливались еще более ранние, льготные сроки выхода на пенсию, а иногда и сокращенный необходимый стаж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7272808" cy="4248472"/>
          </a:xfrm>
        </p:spPr>
      </p:pic>
    </p:spTree>
    <p:extLst>
      <p:ext uri="{BB962C8B-B14F-4D97-AF65-F5344CB8AC3E}">
        <p14:creationId xmlns:p14="http://schemas.microsoft.com/office/powerpoint/2010/main" val="24462705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effectLst/>
                <a:latin typeface="Times New Roman"/>
                <a:ea typeface="Calibri"/>
              </a:rPr>
              <a:t>В 1995-1997 годах финансовое положение пенсионной системы было крайне тяжелым</a:t>
            </a:r>
            <a:endParaRPr lang="ru-RU" sz="24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68304"/>
            <a:ext cx="6400800" cy="4297680"/>
          </a:xfrm>
        </p:spPr>
      </p:pic>
    </p:spTree>
    <p:extLst>
      <p:ext uri="{BB962C8B-B14F-4D97-AF65-F5344CB8AC3E}">
        <p14:creationId xmlns:p14="http://schemas.microsoft.com/office/powerpoint/2010/main" val="3577217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2000-х годах положение становилось немного лучше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89" y="1554163"/>
            <a:ext cx="8229021" cy="4525962"/>
          </a:xfrm>
        </p:spPr>
      </p:pic>
    </p:spTree>
    <p:extLst>
      <p:ext uri="{BB962C8B-B14F-4D97-AF65-F5344CB8AC3E}">
        <p14:creationId xmlns:p14="http://schemas.microsoft.com/office/powerpoint/2010/main" val="31968130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608" y="47667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жизни в СССР , в 90-е , в 2000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6629366"/>
              </p:ext>
            </p:extLst>
          </p:nvPr>
        </p:nvGraphicFramePr>
        <p:xfrm>
          <a:off x="304800" y="1554163"/>
          <a:ext cx="86868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Возраст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СССР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90-е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2000-е</a:t>
                      </a:r>
                      <a:endParaRPr lang="ru-RU" dirty="0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74</a:t>
                      </a:r>
                    </a:p>
                    <a:p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72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70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68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66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62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V="1">
            <a:off x="2627784" y="3356992"/>
            <a:ext cx="108012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707904" y="3356992"/>
            <a:ext cx="72008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427984" y="2996952"/>
            <a:ext cx="432048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860032" y="2996952"/>
            <a:ext cx="504056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364088" y="3681028"/>
            <a:ext cx="1224136" cy="684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588224" y="3681028"/>
            <a:ext cx="576064" cy="468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7164288" y="3789040"/>
            <a:ext cx="57606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7740352" y="3573016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8244408" y="2132856"/>
            <a:ext cx="360040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4148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жизни среди городского и сельского населения с 2010 по 2014 год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45466"/>
            <a:ext cx="7704856" cy="5007870"/>
          </a:xfrm>
        </p:spPr>
      </p:pic>
    </p:spTree>
    <p:extLst>
      <p:ext uri="{BB962C8B-B14F-4D97-AF65-F5344CB8AC3E}">
        <p14:creationId xmlns:p14="http://schemas.microsoft.com/office/powerpoint/2010/main" val="1958993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 будет платить налоги и делать все отчисления , а воспользоваться ими не успеет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185" y="1554163"/>
            <a:ext cx="6792030" cy="4525962"/>
          </a:xfrm>
        </p:spPr>
      </p:pic>
    </p:spTree>
    <p:extLst>
      <p:ext uri="{BB962C8B-B14F-4D97-AF65-F5344CB8AC3E}">
        <p14:creationId xmlns:p14="http://schemas.microsoft.com/office/powerpoint/2010/main" val="223205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Пожилые люди будут ходить на работу из последних сил 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45" y="1554163"/>
            <a:ext cx="6117509" cy="4525962"/>
          </a:xfrm>
        </p:spPr>
      </p:pic>
    </p:spTree>
    <p:extLst>
      <p:ext uri="{BB962C8B-B14F-4D97-AF65-F5344CB8AC3E}">
        <p14:creationId xmlns:p14="http://schemas.microsoft.com/office/powerpoint/2010/main" val="2140394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при продолжительности жизни в 80-85 лет пенсионный возраст можно повысить 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869281"/>
            <a:ext cx="6858000" cy="3895725"/>
          </a:xfrm>
        </p:spPr>
      </p:pic>
    </p:spTree>
    <p:extLst>
      <p:ext uri="{BB962C8B-B14F-4D97-AF65-F5344CB8AC3E}">
        <p14:creationId xmlns:p14="http://schemas.microsoft.com/office/powerpoint/2010/main" val="34415379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608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Вступление.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1)Введение в проблему.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2)Выяснить целесообразность увеличения пенсионного возраста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работы: изучить различные материалы, которые помогут разрешить проблему проекта.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Пенсионная система в России.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1)История пенсионной системы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2)Пенсионный возраст.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3)Связь пенсионного возраста с продолжительностью жизни.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Заключение.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0198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b="1" i="1" dirty="0" err="1" smtClean="0">
                <a:solidFill>
                  <a:prstClr val="black"/>
                </a:solidFill>
              </a:rPr>
              <a:t>Прянчиков</a:t>
            </a:r>
            <a:r>
              <a:rPr lang="ru-RU" b="1" i="1" dirty="0" smtClean="0">
                <a:solidFill>
                  <a:prstClr val="black"/>
                </a:solidFill>
              </a:rPr>
              <a:t> Алексей, 6 класс</a:t>
            </a:r>
            <a:endParaRPr lang="ru-RU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061815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effectLst/>
                <a:latin typeface="Times New Roman"/>
                <a:ea typeface="Calibri"/>
              </a:rPr>
              <a:t>Пенсионная  система России –это совокупность создаваемых в Российской Федерации правовых, экономических и организационных  институтов и норм, имеющих целью предоставление гражданам материального обеспечения в виде </a:t>
            </a:r>
            <a:r>
              <a:rPr lang="ru-RU" sz="2000" b="1" i="1" dirty="0" smtClean="0">
                <a:effectLst/>
                <a:latin typeface="Times New Roman"/>
                <a:ea typeface="Calibri"/>
              </a:rPr>
              <a:t>пенсии.</a:t>
            </a:r>
            <a:endParaRPr lang="ru-RU" sz="20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8496944" cy="4752528"/>
          </a:xfrm>
        </p:spPr>
      </p:pic>
    </p:spTree>
    <p:extLst>
      <p:ext uri="{BB962C8B-B14F-4D97-AF65-F5344CB8AC3E}">
        <p14:creationId xmlns:p14="http://schemas.microsoft.com/office/powerpoint/2010/main" val="1915900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effectLst/>
                <a:latin typeface="Times New Roman"/>
                <a:ea typeface="Calibri"/>
              </a:rPr>
              <a:t>Пенсионная система как социальный институт зародилась довольно давно. Уже в Римской империи для легионеров были предусмотрены  возможности обеспечения их благополучной старости за счет передаваемого во владение каждому легионеру надела захваченной в результате войн земли</a:t>
            </a:r>
            <a:r>
              <a:rPr lang="ru-RU" b="1" i="1" dirty="0" smtClean="0">
                <a:effectLst/>
                <a:latin typeface="Times New Roman"/>
                <a:ea typeface="Calibri"/>
              </a:rPr>
              <a:t>. 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7416824" cy="4608512"/>
          </a:xfrm>
        </p:spPr>
      </p:pic>
    </p:spTree>
    <p:extLst>
      <p:ext uri="{BB962C8B-B14F-4D97-AF65-F5344CB8AC3E}">
        <p14:creationId xmlns:p14="http://schemas.microsoft.com/office/powerpoint/2010/main" val="15484037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effectLst/>
                <a:latin typeface="Times New Roman"/>
                <a:ea typeface="Calibri"/>
              </a:rPr>
              <a:t> </a:t>
            </a:r>
            <a:r>
              <a:rPr lang="ru-RU" sz="2800" b="1" i="1" dirty="0" smtClean="0">
                <a:effectLst/>
                <a:latin typeface="Times New Roman"/>
                <a:ea typeface="Calibri"/>
              </a:rPr>
              <a:t>В России зачатки пенсионной системы появились в годы реформ Петра 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7200800" cy="4536504"/>
          </a:xfrm>
        </p:spPr>
      </p:pic>
    </p:spTree>
    <p:extLst>
      <p:ext uri="{BB962C8B-B14F-4D97-AF65-F5344CB8AC3E}">
        <p14:creationId xmlns:p14="http://schemas.microsoft.com/office/powerpoint/2010/main" val="33431187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effectLst/>
                <a:latin typeface="Times New Roman"/>
                <a:ea typeface="Calibri"/>
              </a:rPr>
              <a:t> </a:t>
            </a:r>
            <a:r>
              <a:rPr lang="ru-RU" sz="2400" b="1" i="1" dirty="0" smtClean="0">
                <a:effectLst/>
                <a:latin typeface="Times New Roman"/>
                <a:ea typeface="Calibri"/>
              </a:rPr>
              <a:t>У нас первыми пенсионное обеспечение получили  военные, а именно морские офицеры , которым согласно утвержденному  в 1720 году Морскому уставу могла быть назначена премия по старости.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04864"/>
            <a:ext cx="5760640" cy="4248471"/>
          </a:xfrm>
        </p:spPr>
      </p:pic>
    </p:spTree>
    <p:extLst>
      <p:ext uri="{BB962C8B-B14F-4D97-AF65-F5344CB8AC3E}">
        <p14:creationId xmlns:p14="http://schemas.microsoft.com/office/powerpoint/2010/main" val="12928890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пенсионный устав был принят в 1827 году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280" y="1554163"/>
            <a:ext cx="6453839" cy="4525962"/>
          </a:xfrm>
        </p:spPr>
      </p:pic>
    </p:spTree>
    <p:extLst>
      <p:ext uri="{BB962C8B-B14F-4D97-AF65-F5344CB8AC3E}">
        <p14:creationId xmlns:p14="http://schemas.microsoft.com/office/powerpoint/2010/main" val="17958946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4704"/>
            <a:ext cx="8686800" cy="530696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b="1" i="1" dirty="0" smtClean="0">
                <a:effectLst/>
                <a:latin typeface="Times New Roman"/>
                <a:ea typeface="Calibri"/>
                <a:cs typeface="Times New Roman"/>
              </a:rPr>
              <a:t>Перед Октябрьской революцией в России существовали как государственные, так и частные пенсионные системы для определенных категорий работников (государственные чиновники, железнодорожники, часть промышленных рабочих).</a:t>
            </a:r>
            <a:r>
              <a:rPr lang="ru-RU" sz="1400" dirty="0">
                <a:ea typeface="Calibri"/>
                <a:cs typeface="Times New Roman"/>
              </a:rPr>
              <a:t/>
            </a:r>
            <a:br>
              <a:rPr lang="ru-RU" sz="1400" dirty="0">
                <a:ea typeface="Calibri"/>
                <a:cs typeface="Times New Roman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8091105" cy="4309938"/>
          </a:xfrm>
        </p:spPr>
      </p:pic>
    </p:spTree>
    <p:extLst>
      <p:ext uri="{BB962C8B-B14F-4D97-AF65-F5344CB8AC3E}">
        <p14:creationId xmlns:p14="http://schemas.microsoft.com/office/powerpoint/2010/main" val="395906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effectLst/>
                <a:latin typeface="Times New Roman"/>
                <a:ea typeface="Calibri"/>
              </a:rPr>
              <a:t> </a:t>
            </a:r>
            <a:r>
              <a:rPr lang="ru-RU" sz="2400" b="1" i="1" dirty="0" smtClean="0">
                <a:effectLst/>
                <a:latin typeface="Times New Roman"/>
                <a:ea typeface="Calibri"/>
              </a:rPr>
              <a:t>Хотя пенсионное обеспечение для большинства рабочих и служащих было введено в 1920-ые годы, само пенсионное законодательство было раздробленным и сложным.</a:t>
            </a:r>
            <a:endParaRPr lang="ru-RU" sz="24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132856"/>
            <a:ext cx="6788943" cy="4525962"/>
          </a:xfrm>
        </p:spPr>
      </p:pic>
    </p:spTree>
    <p:extLst>
      <p:ext uri="{BB962C8B-B14F-4D97-AF65-F5344CB8AC3E}">
        <p14:creationId xmlns:p14="http://schemas.microsoft.com/office/powerpoint/2010/main" val="13275717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180</TotalTime>
  <Words>383</Words>
  <Application>Microsoft Office PowerPoint</Application>
  <PresentationFormat>Экран (4:3)</PresentationFormat>
  <Paragraphs>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Проектная работа «Пенсионная система в России . Реформы и перспективы».</vt:lpstr>
      <vt:lpstr>План. I Вступление. 1)Введение в проблему. 2)Выяснить целесообразность увеличения пенсионного возраста.  Задачи работы: изучить различные материалы, которые помогут разрешить проблему проекта. II Основная часть. Пенсионная система в России. 1)История пенсионной системы 2)Пенсионный возраст. 3)Связь пенсионного возраста с продолжительностью жизни. III Заключение.</vt:lpstr>
      <vt:lpstr>Пенсионная  система России –это совокупность создаваемых в Российской Федерации правовых, экономических и организационных  институтов и норм, имеющих целью предоставление гражданам материального обеспечения в виде пенсии.</vt:lpstr>
      <vt:lpstr>Пенсионная система как социальный институт зародилась довольно давно. Уже в Римской империи для легионеров были предусмотрены  возможности обеспечения их благополучной старости за счет передаваемого во владение каждому легионеру надела захваченной в результате войн земли. </vt:lpstr>
      <vt:lpstr> В России зачатки пенсионной системы появились в годы реформ Петра </vt:lpstr>
      <vt:lpstr> У нас первыми пенсионное обеспечение получили  военные, а именно морские офицеры , которым согласно утвержденному  в 1720 году Морскому уставу могла быть назначена премия по старости. </vt:lpstr>
      <vt:lpstr>Первый пенсионный устав был принят в 1827 году</vt:lpstr>
      <vt:lpstr>Перед Октябрьской революцией в России существовали как государственные, так и частные пенсионные системы для определенных категорий работников (государственные чиновники, железнодорожники, часть промышленных рабочих). </vt:lpstr>
      <vt:lpstr> Хотя пенсионное обеспечение для большинства рабочих и служащих было введено в 1920-ые годы, само пенсионное законодательство было раздробленным и сложным.</vt:lpstr>
      <vt:lpstr>Единый закон «О государственных пенсиях» был принят только в 1956 году, а закон «О пенсиях и пособиях членам колхозов» - еще позже, в 1964 году. </vt:lpstr>
      <vt:lpstr>К концу существования СССР в рамках действовавшей на то время Пенсионной системы право на пенсию имел практически любой работник при наличии определенного трудового стажа. </vt:lpstr>
      <vt:lpstr>Тем, кто трудился на тяжелых или вредных производствах (шахты, горячие цеха), в неблагоприятных климатических условиях (на Севере) или на социально значимой работе (врачи, учителя), устанавливались еще более ранние, льготные сроки выхода на пенсию, а иногда и сокращенный необходимый стаж. </vt:lpstr>
      <vt:lpstr>В 1995-1997 годах финансовое положение пенсионной системы было крайне тяжелым</vt:lpstr>
      <vt:lpstr>В 2000-х годах положение становилось немного лучше</vt:lpstr>
      <vt:lpstr>Продолжительность жизни в СССР , в 90-е , в 2000</vt:lpstr>
      <vt:lpstr>Продолжительность жизни среди городского и сельского населения с 2010 по 2014 год</vt:lpstr>
      <vt:lpstr>Человек  будет платить налоги и делать все отчисления , а воспользоваться ими не успеет ?</vt:lpstr>
      <vt:lpstr>Пожилые люди будут ходить на работу из последних сил .</vt:lpstr>
      <vt:lpstr>Только при продолжительности жизни в 80-85 лет пенсионный возраст можно повысить .</vt:lpstr>
      <vt:lpstr>Спасибо за внимание 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« Пенсионная система в России . Реформы и перспективы».</dc:title>
  <dc:creator>Елена</dc:creator>
  <cp:lastModifiedBy>Елена</cp:lastModifiedBy>
  <cp:revision>16</cp:revision>
  <dcterms:created xsi:type="dcterms:W3CDTF">2017-04-08T12:46:17Z</dcterms:created>
  <dcterms:modified xsi:type="dcterms:W3CDTF">2017-05-09T14:00:53Z</dcterms:modified>
</cp:coreProperties>
</file>