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7" r:id="rId4"/>
    <p:sldId id="257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66" r:id="rId13"/>
    <p:sldId id="270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B481D-CC45-47F3-A6AE-33B2C00E78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1CE04-B753-489E-8CC6-40E616B905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15352-9C6A-4076-B9C8-8CC1CD4435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070DA-0378-40F7-A4DD-A940279013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2A0E2-101F-4932-9AA1-F41F4DA38D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D5037-3F2B-43F7-A97E-675E70ECFF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01C36-B55B-4049-8F78-BA8D64729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7DAEE-E516-458D-93EF-118318E84D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ED6D5-A5D2-425A-9E08-B5FB45D61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573F4-395D-4DE8-AC93-B85D59137B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8763D-9D60-4054-9684-295BB67065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237366-4596-41D3-8C7D-C7F41A469B6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71604" y="357166"/>
            <a:ext cx="7200900" cy="2878139"/>
          </a:xfrm>
        </p:spPr>
        <p:txBody>
          <a:bodyPr/>
          <a:lstStyle/>
          <a:p>
            <a:r>
              <a:rPr lang="ru-RU" sz="5400" dirty="0" smtClean="0">
                <a:solidFill>
                  <a:srgbClr val="B00000"/>
                </a:solidFill>
              </a:rPr>
              <a:t>Путешествие в математическое государство</a:t>
            </a:r>
            <a:endParaRPr lang="ru-RU" sz="5400" dirty="0">
              <a:solidFill>
                <a:srgbClr val="B0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0166" y="4000504"/>
            <a:ext cx="7345362" cy="24479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/>
              <a:t>МБДОУ детский сад № 9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г. Советская Гавань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Воспитатель: Кузнецова Е. В.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796908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Решите задачи</a:t>
            </a:r>
            <a:endParaRPr lang="ru-RU" sz="4000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1571604" y="1214422"/>
            <a:ext cx="7000924" cy="4143404"/>
          </a:xfrm>
          <a:prstGeom prst="cloudCallout">
            <a:avLst>
              <a:gd name="adj1" fmla="val -28704"/>
              <a:gd name="adj2" fmla="val -6718"/>
            </a:avLst>
          </a:prstGeom>
          <a:gradFill rotWithShape="0">
            <a:gsLst>
              <a:gs pos="0">
                <a:srgbClr val="CCFFFF"/>
              </a:gs>
              <a:gs pos="100000">
                <a:srgbClr val="0047FF"/>
              </a:gs>
            </a:gsLst>
            <a:path path="rect">
              <a:fillToRect l="100000" t="100000"/>
            </a:path>
          </a:gra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928802"/>
            <a:ext cx="1536591" cy="1285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857364"/>
            <a:ext cx="1536590" cy="1285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071942"/>
            <a:ext cx="1619450" cy="7858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786190"/>
            <a:ext cx="1472228" cy="7143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500438"/>
            <a:ext cx="1472228" cy="7143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000364" y="5214950"/>
            <a:ext cx="3714776" cy="144655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8800" b="1" dirty="0" smtClean="0">
                <a:solidFill>
                  <a:srgbClr val="000000"/>
                </a:solidFill>
                <a:cs typeface="Arial" charset="0"/>
              </a:rPr>
              <a:t>□+□=□</a:t>
            </a:r>
            <a:endParaRPr lang="ru-RU" altLang="ru-RU" sz="88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00562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57884" y="571501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500166" y="1000108"/>
            <a:ext cx="7286676" cy="4357718"/>
          </a:xfrm>
          <a:prstGeom prst="cloudCallout">
            <a:avLst>
              <a:gd name="adj1" fmla="val -28704"/>
              <a:gd name="adj2" fmla="val -6718"/>
            </a:avLst>
          </a:prstGeom>
          <a:gradFill rotWithShape="0">
            <a:gsLst>
              <a:gs pos="0">
                <a:srgbClr val="CCFFFF"/>
              </a:gs>
              <a:gs pos="100000">
                <a:srgbClr val="0047FF"/>
              </a:gs>
            </a:gsLst>
            <a:path path="rect">
              <a:fillToRect l="100000" t="100000"/>
            </a:path>
          </a:gra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725470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Решите задачи</a:t>
            </a:r>
            <a:endParaRPr lang="ru-RU" sz="4000" dirty="0"/>
          </a:p>
        </p:txBody>
      </p:sp>
      <p:pic>
        <p:nvPicPr>
          <p:cNvPr id="4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14488"/>
            <a:ext cx="122663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357562"/>
            <a:ext cx="1214446" cy="134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643182"/>
            <a:ext cx="116207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428736"/>
            <a:ext cx="117196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071810"/>
            <a:ext cx="131846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428736"/>
            <a:ext cx="12452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571744"/>
            <a:ext cx="1214446" cy="118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86190"/>
            <a:ext cx="131846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357554" y="5214950"/>
            <a:ext cx="3714776" cy="144655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8800" b="1" dirty="0" smtClean="0">
                <a:solidFill>
                  <a:srgbClr val="000000"/>
                </a:solidFill>
                <a:cs typeface="Arial" charset="0"/>
              </a:rPr>
              <a:t>□+□=□</a:t>
            </a:r>
            <a:endParaRPr lang="ru-RU" altLang="ru-RU" sz="88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868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4857752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215074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868346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Решите задачи</a:t>
            </a:r>
            <a:endParaRPr lang="ru-RU" sz="4000" dirty="0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571604" y="1285860"/>
            <a:ext cx="7143800" cy="3929090"/>
          </a:xfrm>
          <a:prstGeom prst="cloudCallout">
            <a:avLst>
              <a:gd name="adj1" fmla="val -11338"/>
              <a:gd name="adj2" fmla="val 10634"/>
            </a:avLst>
          </a:prstGeom>
          <a:gradFill rotWithShape="0">
            <a:gsLst>
              <a:gs pos="0">
                <a:srgbClr val="00AE00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3116"/>
            <a:ext cx="2642512" cy="1071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357562"/>
            <a:ext cx="2642512" cy="1071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143116"/>
            <a:ext cx="1028708" cy="10001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286124"/>
            <a:ext cx="1102186" cy="1071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071802" y="5214950"/>
            <a:ext cx="3714776" cy="144655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8800" b="1" dirty="0" smtClean="0">
                <a:solidFill>
                  <a:srgbClr val="000000"/>
                </a:solidFill>
                <a:cs typeface="Arial" charset="0"/>
              </a:rPr>
              <a:t>□-□=□</a:t>
            </a:r>
            <a:endParaRPr lang="ru-RU" altLang="ru-RU" sz="88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57686" y="571501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643570" y="571501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замок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2481766_html_2a5324d4.png"/>
          <p:cNvPicPr>
            <a:picLocks noChangeAspect="1"/>
          </p:cNvPicPr>
          <p:nvPr/>
        </p:nvPicPr>
        <p:blipFill>
          <a:blip r:embed="rId4"/>
          <a:srcRect l="6818" t="4219" r="6818" b="8594"/>
          <a:stretch>
            <a:fillRect/>
          </a:stretch>
        </p:blipFill>
        <p:spPr>
          <a:xfrm>
            <a:off x="3286116" y="2285992"/>
            <a:ext cx="2714644" cy="4429156"/>
          </a:xfrm>
          <a:prstGeom prst="rect">
            <a:avLst/>
          </a:prstGeom>
        </p:spPr>
      </p:pic>
      <p:pic>
        <p:nvPicPr>
          <p:cNvPr id="7" name="Рисунок 6" descr="zolotoy_kluch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96880">
            <a:off x="4704575" y="4566878"/>
            <a:ext cx="1941578" cy="8465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1571604" y="5429264"/>
            <a:ext cx="928694" cy="92869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0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714480" y="1214422"/>
            <a:ext cx="691197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Источник </a:t>
            </a:r>
            <a:r>
              <a:rPr lang="ru-RU" sz="2800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800" b="1" i="1" dirty="0" err="1"/>
              <a:t>Ранько</a:t>
            </a:r>
            <a:r>
              <a:rPr lang="ru-RU" sz="2800" b="1" i="1" dirty="0"/>
              <a:t> Елена Алексеевна </a:t>
            </a:r>
          </a:p>
          <a:p>
            <a:pPr algn="ctr"/>
            <a:r>
              <a:rPr lang="ru-RU" sz="2800" b="1" i="1" dirty="0"/>
              <a:t>учитель начальных классов  </a:t>
            </a:r>
          </a:p>
          <a:p>
            <a:pPr algn="ctr"/>
            <a:r>
              <a:rPr lang="ru-RU" sz="2800" b="1" i="1" dirty="0"/>
              <a:t>МАОУ лицей №21  </a:t>
            </a:r>
          </a:p>
          <a:p>
            <a:pPr algn="ctr"/>
            <a:r>
              <a:rPr lang="ru-RU" sz="2800" b="1" i="1" dirty="0"/>
              <a:t>г. Иваново</a:t>
            </a:r>
            <a:endParaRPr lang="ru-RU" b="1" i="1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276600" y="5805488"/>
            <a:ext cx="4024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/>
              <a:t>Сайт: </a:t>
            </a:r>
            <a:r>
              <a:rPr lang="ru-RU" sz="2800" b="1" i="1">
                <a:hlinkClick r:id="rId2"/>
              </a:rPr>
              <a:t>http://pedsovet.su/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404813"/>
            <a:ext cx="7058025" cy="1071562"/>
          </a:xfrm>
        </p:spPr>
        <p:txBody>
          <a:bodyPr/>
          <a:lstStyle/>
          <a:p>
            <a:endParaRPr lang="ru-RU">
              <a:solidFill>
                <a:srgbClr val="B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19250" y="1916113"/>
            <a:ext cx="7129463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5" descr="замок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481766_html_2a5324d4.png"/>
          <p:cNvPicPr>
            <a:picLocks noChangeAspect="1"/>
          </p:cNvPicPr>
          <p:nvPr/>
        </p:nvPicPr>
        <p:blipFill>
          <a:blip r:embed="rId4"/>
          <a:srcRect l="6818" t="4219" r="6818" b="8594"/>
          <a:stretch>
            <a:fillRect/>
          </a:stretch>
        </p:blipFill>
        <p:spPr>
          <a:xfrm>
            <a:off x="3357554" y="2285992"/>
            <a:ext cx="2714644" cy="4429156"/>
          </a:xfrm>
          <a:prstGeom prst="rect">
            <a:avLst/>
          </a:prstGeom>
        </p:spPr>
      </p:pic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1571604" y="5572140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77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Не зевайте – </a:t>
            </a:r>
            <a:br>
              <a:rPr lang="ru-RU" sz="4000" dirty="0" smtClean="0">
                <a:solidFill>
                  <a:srgbClr val="B00000"/>
                </a:solidFill>
              </a:rPr>
            </a:br>
            <a:r>
              <a:rPr lang="ru-RU" sz="4000" dirty="0" smtClean="0">
                <a:solidFill>
                  <a:srgbClr val="B00000"/>
                </a:solidFill>
              </a:rPr>
              <a:t>быстро на вопросы отвечайте</a:t>
            </a:r>
            <a:endParaRPr lang="ru-RU" sz="4000" dirty="0"/>
          </a:p>
        </p:txBody>
      </p:sp>
      <p:sp>
        <p:nvSpPr>
          <p:cNvPr id="13" name="Овал 12"/>
          <p:cNvSpPr/>
          <p:nvPr/>
        </p:nvSpPr>
        <p:spPr>
          <a:xfrm>
            <a:off x="1643042" y="1714488"/>
            <a:ext cx="207170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</a:rPr>
              <a:t>6</a:t>
            </a:r>
            <a:endParaRPr lang="ru-RU" sz="115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071934" y="2786058"/>
            <a:ext cx="207170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</a:rPr>
              <a:t>9</a:t>
            </a:r>
            <a:endParaRPr lang="ru-RU" sz="115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357950" y="1643050"/>
            <a:ext cx="207170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</a:rPr>
              <a:t>2</a:t>
            </a:r>
            <a:endParaRPr lang="ru-RU" sz="1150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000232" y="4429132"/>
            <a:ext cx="207170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</a:rPr>
              <a:t>4</a:t>
            </a:r>
            <a:endParaRPr lang="ru-RU" sz="11500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215074" y="4429132"/>
            <a:ext cx="2071702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10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777875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Что лишнее?</a:t>
            </a:r>
            <a:endParaRPr lang="ru-RU" sz="4000" dirty="0">
              <a:solidFill>
                <a:srgbClr val="B00000"/>
              </a:solidFill>
            </a:endParaRPr>
          </a:p>
        </p:txBody>
      </p:sp>
      <p:pic>
        <p:nvPicPr>
          <p:cNvPr id="9" name="Picture 2" descr="C:\Users\Владимир\Pictures\игра\556_large.jpg"/>
          <p:cNvPicPr>
            <a:picLocks noChangeAspect="1" noChangeArrowheads="1"/>
          </p:cNvPicPr>
          <p:nvPr/>
        </p:nvPicPr>
        <p:blipFill>
          <a:blip r:embed="rId2" cstate="print"/>
          <a:srcRect l="4217" t="8865" r="5115" b="8392"/>
          <a:stretch>
            <a:fillRect/>
          </a:stretch>
        </p:blipFill>
        <p:spPr bwMode="auto">
          <a:xfrm>
            <a:off x="1643042" y="1500174"/>
            <a:ext cx="3429025" cy="2232854"/>
          </a:xfrm>
          <a:prstGeom prst="rect">
            <a:avLst/>
          </a:prstGeom>
          <a:noFill/>
        </p:spPr>
      </p:pic>
      <p:pic>
        <p:nvPicPr>
          <p:cNvPr id="10" name="Picture 5" descr="C:\Users\Владимир\Pictures\игра\a3d7e2958a1079c58a1a408e22f5a0a7_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85860"/>
            <a:ext cx="3179400" cy="2357454"/>
          </a:xfrm>
          <a:prstGeom prst="rect">
            <a:avLst/>
          </a:prstGeom>
          <a:noFill/>
        </p:spPr>
      </p:pic>
      <p:pic>
        <p:nvPicPr>
          <p:cNvPr id="11" name="Picture 4" descr="C:\Users\Владимир\Pictures\игра\bananaw.jpg"/>
          <p:cNvPicPr>
            <a:picLocks noChangeAspect="1" noChangeArrowheads="1"/>
          </p:cNvPicPr>
          <p:nvPr/>
        </p:nvPicPr>
        <p:blipFill>
          <a:blip r:embed="rId4" cstate="print"/>
          <a:srcRect l="4343" t="4688" r="4250" b="13281"/>
          <a:stretch>
            <a:fillRect/>
          </a:stretch>
        </p:blipFill>
        <p:spPr bwMode="auto">
          <a:xfrm>
            <a:off x="1785918" y="4286256"/>
            <a:ext cx="3290230" cy="2214578"/>
          </a:xfrm>
          <a:prstGeom prst="rect">
            <a:avLst/>
          </a:prstGeom>
          <a:noFill/>
        </p:spPr>
      </p:pic>
      <p:pic>
        <p:nvPicPr>
          <p:cNvPr id="12" name="Picture 3" descr="C:\Users\Владимир\Pictures\игра\1686708.jpg"/>
          <p:cNvPicPr>
            <a:picLocks noChangeAspect="1" noChangeArrowheads="1"/>
          </p:cNvPicPr>
          <p:nvPr/>
        </p:nvPicPr>
        <p:blipFill>
          <a:blip r:embed="rId5" cstate="print"/>
          <a:srcRect l="30754" t="17338" r="29772" b="15769"/>
          <a:stretch>
            <a:fillRect/>
          </a:stretch>
        </p:blipFill>
        <p:spPr bwMode="auto">
          <a:xfrm>
            <a:off x="6000760" y="4000504"/>
            <a:ext cx="2286016" cy="25809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7115196" cy="796908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Что лишнее?</a:t>
            </a:r>
            <a:endParaRPr lang="ru-RU" sz="4000" dirty="0"/>
          </a:p>
        </p:txBody>
      </p:sp>
      <p:pic>
        <p:nvPicPr>
          <p:cNvPr id="4" name="Picture 2" descr="C:\Users\Владимир\Pictures\игра\post-119-1267477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14422"/>
            <a:ext cx="2861608" cy="2500330"/>
          </a:xfrm>
          <a:prstGeom prst="rect">
            <a:avLst/>
          </a:prstGeom>
          <a:noFill/>
        </p:spPr>
      </p:pic>
      <p:pic>
        <p:nvPicPr>
          <p:cNvPr id="5" name="Picture 3" descr="C:\Users\Владимир\Pictures\игра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142984"/>
            <a:ext cx="2597418" cy="2597418"/>
          </a:xfrm>
          <a:prstGeom prst="rect">
            <a:avLst/>
          </a:prstGeom>
          <a:noFill/>
        </p:spPr>
      </p:pic>
      <p:pic>
        <p:nvPicPr>
          <p:cNvPr id="6" name="Picture 5" descr="C:\Users\Владимир\Pictures\игра\R0094397-w.jpg"/>
          <p:cNvPicPr>
            <a:picLocks noChangeAspect="1" noChangeArrowheads="1"/>
          </p:cNvPicPr>
          <p:nvPr/>
        </p:nvPicPr>
        <p:blipFill>
          <a:blip r:embed="rId4" cstate="print"/>
          <a:srcRect l="9346" t="5072" r="2468" b="9686"/>
          <a:stretch>
            <a:fillRect/>
          </a:stretch>
        </p:blipFill>
        <p:spPr bwMode="auto">
          <a:xfrm>
            <a:off x="2143108" y="3929066"/>
            <a:ext cx="2428892" cy="2671782"/>
          </a:xfrm>
          <a:prstGeom prst="rect">
            <a:avLst/>
          </a:prstGeom>
          <a:noFill/>
        </p:spPr>
      </p:pic>
      <p:pic>
        <p:nvPicPr>
          <p:cNvPr id="7" name="Picture 4" descr="C:\Users\Владимир\Pictures\игра\iStock_000010620587XSmall.jpg"/>
          <p:cNvPicPr>
            <a:picLocks noChangeAspect="1" noChangeArrowheads="1"/>
          </p:cNvPicPr>
          <p:nvPr/>
        </p:nvPicPr>
        <p:blipFill>
          <a:blip r:embed="rId5" cstate="print"/>
          <a:srcRect t="8671" r="4898" b="8959"/>
          <a:stretch>
            <a:fillRect/>
          </a:stretch>
        </p:blipFill>
        <p:spPr bwMode="auto">
          <a:xfrm>
            <a:off x="5500694" y="4071942"/>
            <a:ext cx="2857520" cy="24678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868346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Что лишнее?</a:t>
            </a:r>
            <a:endParaRPr lang="ru-RU" sz="4000" dirty="0"/>
          </a:p>
        </p:txBody>
      </p:sp>
      <p:pic>
        <p:nvPicPr>
          <p:cNvPr id="4" name="Picture 6" descr="http://us.123rf.com/400wm/400/400/ximagination/ximagination0510/ximagination051000013/257204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75" t="2028" r="875" b="5274"/>
          <a:stretch>
            <a:fillRect/>
          </a:stretch>
        </p:blipFill>
        <p:spPr bwMode="auto">
          <a:xfrm>
            <a:off x="1643042" y="1500174"/>
            <a:ext cx="3357586" cy="2216007"/>
          </a:xfrm>
          <a:prstGeom prst="rect">
            <a:avLst/>
          </a:prstGeom>
          <a:noFill/>
        </p:spPr>
      </p:pic>
      <p:pic>
        <p:nvPicPr>
          <p:cNvPr id="5" name="Picture 4" descr="http://www.hqwalls.com.ua/img/other_/tr10.jpg"/>
          <p:cNvPicPr>
            <a:picLocks noChangeAspect="1" noChangeArrowheads="1"/>
          </p:cNvPicPr>
          <p:nvPr/>
        </p:nvPicPr>
        <p:blipFill>
          <a:blip r:embed="rId3" cstate="print"/>
          <a:srcRect l="10913" t="2722" r="7236" b="4724"/>
          <a:stretch>
            <a:fillRect/>
          </a:stretch>
        </p:blipFill>
        <p:spPr bwMode="auto">
          <a:xfrm>
            <a:off x="5643570" y="1428736"/>
            <a:ext cx="3000396" cy="2266966"/>
          </a:xfrm>
          <a:prstGeom prst="rect">
            <a:avLst/>
          </a:prstGeom>
          <a:noFill/>
        </p:spPr>
      </p:pic>
      <p:pic>
        <p:nvPicPr>
          <p:cNvPr id="6" name="Picture 8" descr="http://photoshopsunduchok.ru/images/stories/virezanie/9.jpg"/>
          <p:cNvPicPr>
            <a:picLocks noChangeAspect="1" noChangeArrowheads="1"/>
          </p:cNvPicPr>
          <p:nvPr/>
        </p:nvPicPr>
        <p:blipFill>
          <a:blip r:embed="rId4" cstate="print"/>
          <a:srcRect t="10596" b="15674"/>
          <a:stretch>
            <a:fillRect/>
          </a:stretch>
        </p:blipFill>
        <p:spPr bwMode="auto">
          <a:xfrm flipH="1">
            <a:off x="1142976" y="4357694"/>
            <a:ext cx="4000496" cy="1554380"/>
          </a:xfrm>
          <a:prstGeom prst="rect">
            <a:avLst/>
          </a:prstGeom>
          <a:noFill/>
        </p:spPr>
      </p:pic>
      <p:pic>
        <p:nvPicPr>
          <p:cNvPr id="7" name="Picture 2" descr="http://www.interface.ru/iarticle/img/23549_45175268.jpg"/>
          <p:cNvPicPr>
            <a:picLocks noChangeAspect="1" noChangeArrowheads="1"/>
          </p:cNvPicPr>
          <p:nvPr/>
        </p:nvPicPr>
        <p:blipFill>
          <a:blip r:embed="rId5" cstate="print"/>
          <a:srcRect l="12319" t="27701" r="15382" b="14666"/>
          <a:stretch>
            <a:fillRect/>
          </a:stretch>
        </p:blipFill>
        <p:spPr bwMode="auto">
          <a:xfrm>
            <a:off x="5429256" y="4357694"/>
            <a:ext cx="3357586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186634" cy="654032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Отгадайте, что это за здание</a:t>
            </a:r>
            <a:endParaRPr lang="ru-RU" sz="40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62" t="1611" r="962" b="1731"/>
          <a:stretch>
            <a:fillRect/>
          </a:stretch>
        </p:blipFill>
        <p:spPr>
          <a:xfrm>
            <a:off x="1571604" y="2357430"/>
            <a:ext cx="7286676" cy="4286280"/>
          </a:xfrm>
        </p:spPr>
      </p:pic>
      <p:sp>
        <p:nvSpPr>
          <p:cNvPr id="5" name="TextBox 4"/>
          <p:cNvSpPr txBox="1"/>
          <p:nvPr/>
        </p:nvSpPr>
        <p:spPr>
          <a:xfrm>
            <a:off x="4143372" y="2786058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B00000"/>
                </a:solidFill>
              </a:rPr>
              <a:t>ш к о л 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400050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400050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8001024" y="400050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542926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542926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01024" y="5429264"/>
            <a:ext cx="441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pic>
        <p:nvPicPr>
          <p:cNvPr id="12" name="Рисунок 11" descr="untitled.5bmp.bmp"/>
          <p:cNvPicPr>
            <a:picLocks noChangeAspect="1"/>
          </p:cNvPicPr>
          <p:nvPr/>
        </p:nvPicPr>
        <p:blipFill>
          <a:blip r:embed="rId3"/>
          <a:srcRect l="17717" r="17322"/>
          <a:stretch>
            <a:fillRect/>
          </a:stretch>
        </p:blipFill>
        <p:spPr>
          <a:xfrm>
            <a:off x="1571604" y="1000108"/>
            <a:ext cx="785818" cy="1209675"/>
          </a:xfrm>
          <a:prstGeom prst="rect">
            <a:avLst/>
          </a:prstGeom>
        </p:spPr>
      </p:pic>
      <p:pic>
        <p:nvPicPr>
          <p:cNvPr id="13" name="Рисунок 12" descr="untitled6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1071546"/>
            <a:ext cx="1143008" cy="1143008"/>
          </a:xfrm>
          <a:prstGeom prst="rect">
            <a:avLst/>
          </a:prstGeom>
        </p:spPr>
      </p:pic>
      <p:pic>
        <p:nvPicPr>
          <p:cNvPr id="14" name="Рисунок 13" descr="untitled8.bmp"/>
          <p:cNvPicPr>
            <a:picLocks noChangeAspect="1"/>
          </p:cNvPicPr>
          <p:nvPr/>
        </p:nvPicPr>
        <p:blipFill>
          <a:blip r:embed="rId5"/>
          <a:srcRect l="11538" t="9740" r="13461" b="12337"/>
          <a:stretch>
            <a:fillRect/>
          </a:stretch>
        </p:blipFill>
        <p:spPr>
          <a:xfrm>
            <a:off x="4071934" y="1071546"/>
            <a:ext cx="1509128" cy="1143008"/>
          </a:xfrm>
          <a:prstGeom prst="rect">
            <a:avLst/>
          </a:prstGeom>
        </p:spPr>
      </p:pic>
      <p:pic>
        <p:nvPicPr>
          <p:cNvPr id="15" name="Рисунок 14" descr="untitled.9bmp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1000108"/>
            <a:ext cx="1584060" cy="1214446"/>
          </a:xfrm>
          <a:prstGeom prst="rect">
            <a:avLst/>
          </a:prstGeom>
        </p:spPr>
      </p:pic>
      <p:pic>
        <p:nvPicPr>
          <p:cNvPr id="16" name="Рисунок 15" descr="untitled.bmp21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5272" y="1000108"/>
            <a:ext cx="1071570" cy="1223691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654032"/>
          </a:xfrm>
        </p:spPr>
        <p:txBody>
          <a:bodyPr/>
          <a:lstStyle/>
          <a:p>
            <a:r>
              <a:rPr lang="ru-RU" sz="4000" dirty="0" err="1" smtClean="0">
                <a:solidFill>
                  <a:srgbClr val="B00000"/>
                </a:solidFill>
              </a:rPr>
              <a:t>Физминутка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85860"/>
            <a:ext cx="7186634" cy="492922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В понедельник я купался,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А во вторник рисовал.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В среду долго умывался,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А в четверг в футбол играл.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В пятницу я прыгал, бегал,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Очень долго танцевал.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А в субботу, воскресенье</a:t>
            </a:r>
          </a:p>
          <a:p>
            <a:pPr algn="ctr">
              <a:buNone/>
            </a:pPr>
            <a:r>
              <a:rPr lang="ru-RU" dirty="0" smtClean="0">
                <a:solidFill>
                  <a:srgbClr val="B00000"/>
                </a:solidFill>
              </a:rPr>
              <a:t>Целый день я отдыхал.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6_1_69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071546"/>
            <a:ext cx="928694" cy="928694"/>
          </a:xfrm>
          <a:prstGeom prst="rect">
            <a:avLst/>
          </a:prstGeom>
        </p:spPr>
      </p:pic>
      <p:pic>
        <p:nvPicPr>
          <p:cNvPr id="5" name="Рисунок 4" descr="super_smilies01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714488"/>
            <a:ext cx="1000132" cy="1000132"/>
          </a:xfrm>
          <a:prstGeom prst="rect">
            <a:avLst/>
          </a:prstGeom>
        </p:spPr>
      </p:pic>
      <p:pic>
        <p:nvPicPr>
          <p:cNvPr id="6" name="Рисунок 5" descr="60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214555"/>
            <a:ext cx="1266835" cy="1000132"/>
          </a:xfrm>
          <a:prstGeom prst="rect">
            <a:avLst/>
          </a:prstGeom>
        </p:spPr>
      </p:pic>
      <p:pic>
        <p:nvPicPr>
          <p:cNvPr id="7" name="Рисунок 6" descr="31695090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3071810"/>
            <a:ext cx="1038225" cy="904875"/>
          </a:xfrm>
          <a:prstGeom prst="rect">
            <a:avLst/>
          </a:prstGeom>
        </p:spPr>
      </p:pic>
      <p:pic>
        <p:nvPicPr>
          <p:cNvPr id="8" name="Рисунок 7" descr="big_smiles_9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500438"/>
            <a:ext cx="1071570" cy="931365"/>
          </a:xfrm>
          <a:prstGeom prst="rect">
            <a:avLst/>
          </a:prstGeom>
        </p:spPr>
      </p:pic>
      <p:pic>
        <p:nvPicPr>
          <p:cNvPr id="9" name="Рисунок 8" descr="15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14480" y="4143380"/>
            <a:ext cx="928694" cy="871539"/>
          </a:xfrm>
          <a:prstGeom prst="rect">
            <a:avLst/>
          </a:prstGeom>
        </p:spPr>
      </p:pic>
      <p:pic>
        <p:nvPicPr>
          <p:cNvPr id="10" name="Рисунок 9" descr="163163568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29520" y="5000636"/>
            <a:ext cx="1214446" cy="847727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225536"/>
          </a:xfrm>
        </p:spPr>
        <p:txBody>
          <a:bodyPr/>
          <a:lstStyle/>
          <a:p>
            <a:r>
              <a:rPr lang="ru-RU" sz="4000" dirty="0" smtClean="0">
                <a:solidFill>
                  <a:srgbClr val="B00000"/>
                </a:solidFill>
              </a:rPr>
              <a:t>Помогите садовнику </a:t>
            </a:r>
            <a:br>
              <a:rPr lang="ru-RU" sz="4000" dirty="0" smtClean="0">
                <a:solidFill>
                  <a:srgbClr val="B00000"/>
                </a:solidFill>
              </a:rPr>
            </a:br>
            <a:r>
              <a:rPr lang="ru-RU" sz="4000" dirty="0" smtClean="0">
                <a:solidFill>
                  <a:srgbClr val="B00000"/>
                </a:solidFill>
              </a:rPr>
              <a:t>высадить цветы</a:t>
            </a:r>
            <a:endParaRPr lang="ru-RU" sz="4000" dirty="0"/>
          </a:p>
        </p:txBody>
      </p:sp>
      <p:pic>
        <p:nvPicPr>
          <p:cNvPr id="4" name="Содержимое 3" descr="cvety-3god5.jpg"/>
          <p:cNvPicPr>
            <a:picLocks noGrp="1" noChangeAspect="1"/>
          </p:cNvPicPr>
          <p:nvPr>
            <p:ph idx="1"/>
          </p:nvPr>
        </p:nvPicPr>
        <p:blipFill>
          <a:blip r:embed="rId2"/>
          <a:srcRect l="5134" t="3414" r="49665" b="35032"/>
          <a:stretch>
            <a:fillRect/>
          </a:stretch>
        </p:blipFill>
        <p:spPr>
          <a:xfrm>
            <a:off x="1500166" y="1785926"/>
            <a:ext cx="2786082" cy="26828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cvety-3god5.jpg"/>
          <p:cNvPicPr>
            <a:picLocks noChangeAspect="1"/>
          </p:cNvPicPr>
          <p:nvPr/>
        </p:nvPicPr>
        <p:blipFill>
          <a:blip r:embed="rId2"/>
          <a:srcRect l="5134" t="3414" r="49665" b="35032"/>
          <a:stretch>
            <a:fillRect/>
          </a:stretch>
        </p:blipFill>
        <p:spPr bwMode="auto">
          <a:xfrm>
            <a:off x="3571868" y="3786190"/>
            <a:ext cx="2893239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cvety-3god5.jpg"/>
          <p:cNvPicPr>
            <a:picLocks noChangeAspect="1"/>
          </p:cNvPicPr>
          <p:nvPr/>
        </p:nvPicPr>
        <p:blipFill>
          <a:blip r:embed="rId2"/>
          <a:srcRect l="5134" t="3414" r="49665" b="35032"/>
          <a:stretch>
            <a:fillRect/>
          </a:stretch>
        </p:blipFill>
        <p:spPr bwMode="auto">
          <a:xfrm>
            <a:off x="5715008" y="1643050"/>
            <a:ext cx="2967425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152</Words>
  <Application>Microsoft Office PowerPoint</Application>
  <PresentationFormat>Экран (4:3)</PresentationFormat>
  <Paragraphs>55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Путешествие в математическое государство</vt:lpstr>
      <vt:lpstr>Слайд 2</vt:lpstr>
      <vt:lpstr>Не зевайте –  быстро на вопросы отвечайте</vt:lpstr>
      <vt:lpstr>Что лишнее?</vt:lpstr>
      <vt:lpstr>Что лишнее?</vt:lpstr>
      <vt:lpstr>Что лишнее?</vt:lpstr>
      <vt:lpstr>Отгадайте, что это за здание</vt:lpstr>
      <vt:lpstr>Физминутка</vt:lpstr>
      <vt:lpstr>Помогите садовнику  высадить цветы</vt:lpstr>
      <vt:lpstr>Решите задачи</vt:lpstr>
      <vt:lpstr>Решите задачи</vt:lpstr>
      <vt:lpstr>Решите задачи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Владелец</cp:lastModifiedBy>
  <cp:revision>82</cp:revision>
  <dcterms:created xsi:type="dcterms:W3CDTF">2012-08-12T16:04:58Z</dcterms:created>
  <dcterms:modified xsi:type="dcterms:W3CDTF">2017-03-26T08:18:30Z</dcterms:modified>
</cp:coreProperties>
</file>