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322" r:id="rId3"/>
    <p:sldId id="281" r:id="rId4"/>
    <p:sldId id="279" r:id="rId5"/>
    <p:sldId id="286" r:id="rId6"/>
    <p:sldId id="287" r:id="rId7"/>
    <p:sldId id="285" r:id="rId8"/>
    <p:sldId id="284" r:id="rId9"/>
    <p:sldId id="293" r:id="rId10"/>
    <p:sldId id="277" r:id="rId11"/>
    <p:sldId id="32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FF66"/>
    <a:srgbClr val="FFCCCC"/>
    <a:srgbClr val="CCFFCC"/>
    <a:srgbClr val="F8B47C"/>
    <a:srgbClr val="FFFFCC"/>
    <a:srgbClr val="FF3399"/>
    <a:srgbClr val="3333CC"/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2" autoAdjust="0"/>
    <p:restoredTop sz="99512" autoAdjust="0"/>
  </p:normalViewPr>
  <p:slideViewPr>
    <p:cSldViewPr>
      <p:cViewPr varScale="1">
        <p:scale>
          <a:sx n="73" d="100"/>
          <a:sy n="73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818AD5-9301-4508-8D37-5B4131FD9AFA}" type="presOf" srcId="{9E53B189-0707-4064-9012-2711E3FFAF51}" destId="{5E98A81F-6172-48FF-A315-DC20E1D6D860}" srcOrd="0" destOrd="0" presId="urn:microsoft.com/office/officeart/2005/8/layout/venn3"/>
    <dgm:cxn modelId="{BAA02D7A-2BBE-4782-9DA9-F52FB95C226E}" type="presOf" srcId="{D831D0E8-FC2F-417C-8A50-B7132907CF42}" destId="{7639CDC6-C8AB-48DF-84F2-A06C8023F0E7}" srcOrd="0" destOrd="0" presId="urn:microsoft.com/office/officeart/2005/8/layout/venn3"/>
    <dgm:cxn modelId="{0670AD86-4B12-43C9-8616-D1FA607CEDFE}" type="presOf" srcId="{EF3DA76C-D868-4446-A08E-A80CAB3A147C}" destId="{71C6594F-E037-4259-BCD1-AAD3B842C68C}" srcOrd="0" destOrd="0" presId="urn:microsoft.com/office/officeart/2005/8/layout/venn3"/>
    <dgm:cxn modelId="{568829A0-3A55-405E-89D5-4FEC626E2F24}" type="presOf" srcId="{8FDD254B-A7A3-4B97-9FBB-6289B1A1C2D8}" destId="{F714F26A-66E6-47A5-BA72-4D05BE71D5ED}" srcOrd="0" destOrd="0" presId="urn:microsoft.com/office/officeart/2005/8/layout/venn3"/>
    <dgm:cxn modelId="{FE503565-F7FB-4B4F-8B3E-A0F043089C4F}" type="presOf" srcId="{66612BEF-459C-4E4F-BD0C-352D325DEF40}" destId="{446CA65D-CB69-46F3-B3D9-11BB3C3F4571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C653300C-E860-493C-AE32-5A7A5FE47333}" type="presParOf" srcId="{446CA65D-CB69-46F3-B3D9-11BB3C3F4571}" destId="{5E98A81F-6172-48FF-A315-DC20E1D6D860}" srcOrd="0" destOrd="0" presId="urn:microsoft.com/office/officeart/2005/8/layout/venn3"/>
    <dgm:cxn modelId="{7F7CA69A-62BB-44B9-AA3A-07EA607C37CB}" type="presParOf" srcId="{446CA65D-CB69-46F3-B3D9-11BB3C3F4571}" destId="{233A0F06-B176-4222-B794-F8A2ACEF7896}" srcOrd="1" destOrd="0" presId="urn:microsoft.com/office/officeart/2005/8/layout/venn3"/>
    <dgm:cxn modelId="{FC99624B-39A0-4238-93E7-7F33E808B21D}" type="presParOf" srcId="{446CA65D-CB69-46F3-B3D9-11BB3C3F4571}" destId="{F714F26A-66E6-47A5-BA72-4D05BE71D5ED}" srcOrd="2" destOrd="0" presId="urn:microsoft.com/office/officeart/2005/8/layout/venn3"/>
    <dgm:cxn modelId="{51F0B9AD-219A-41D5-9BEC-8EC9E9073DCC}" type="presParOf" srcId="{446CA65D-CB69-46F3-B3D9-11BB3C3F4571}" destId="{C1BB16E1-7DA5-48EB-B3D7-8BC424EC9F8B}" srcOrd="3" destOrd="0" presId="urn:microsoft.com/office/officeart/2005/8/layout/venn3"/>
    <dgm:cxn modelId="{2D26A00D-E8EE-47EC-BA45-B8640D276031}" type="presParOf" srcId="{446CA65D-CB69-46F3-B3D9-11BB3C3F4571}" destId="{71C6594F-E037-4259-BCD1-AAD3B842C68C}" srcOrd="4" destOrd="0" presId="urn:microsoft.com/office/officeart/2005/8/layout/venn3"/>
    <dgm:cxn modelId="{28B0F8A4-BF32-4962-A955-13F858FDDA0C}" type="presParOf" srcId="{446CA65D-CB69-46F3-B3D9-11BB3C3F4571}" destId="{DEE0814D-27E9-4EA5-92C4-69241B91B41B}" srcOrd="5" destOrd="0" presId="urn:microsoft.com/office/officeart/2005/8/layout/venn3"/>
    <dgm:cxn modelId="{677D9173-4E6A-443E-A121-D71A4B94A48F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C6C211-70E2-41A7-836E-E6E25455AD9E}" type="presOf" srcId="{EAE1088C-D00C-4178-B118-09F4A6B86C1F}" destId="{F0D1C6A0-6AE3-4478-BCA0-1963AF8130D5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F5ACA3EC-4219-44B6-AA88-3B0D5D0490A2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A4E4C070-B7EC-4DA0-95FB-63B0565751CD}" type="presOf" srcId="{CD68ACB4-957B-40B2-9AB7-BA3A4F59C6F2}" destId="{6EF1AF08-9334-480F-9092-2F9E329DD69C}" srcOrd="0" destOrd="0" presId="urn:microsoft.com/office/officeart/2005/8/layout/venn3"/>
    <dgm:cxn modelId="{6A7DA14D-2A69-415D-BA59-E15CE9D1F174}" type="presOf" srcId="{3C3D1718-21F3-40E3-8073-40B31DB53FAD}" destId="{F9C5F6B0-4D31-493A-9460-1EC566C3BB84}" srcOrd="0" destOrd="0" presId="urn:microsoft.com/office/officeart/2005/8/layout/venn3"/>
    <dgm:cxn modelId="{838304D3-C138-48DA-BB2F-2EED75907671}" type="presOf" srcId="{9B28D258-7D84-4D3E-A4D6-4DC2CAD20B9A}" destId="{218F0263-153A-4B8C-B3FB-8AB83B00CF86}" srcOrd="0" destOrd="0" presId="urn:microsoft.com/office/officeart/2005/8/layout/venn3"/>
    <dgm:cxn modelId="{AABC299C-882A-4223-A645-44D5B1D237E3}" type="presParOf" srcId="{F0D1C6A0-6AE3-4478-BCA0-1963AF8130D5}" destId="{F9C5F6B0-4D31-493A-9460-1EC566C3BB84}" srcOrd="0" destOrd="0" presId="urn:microsoft.com/office/officeart/2005/8/layout/venn3"/>
    <dgm:cxn modelId="{BAAEA268-BAAF-4236-BB0E-EE1EE92372D7}" type="presParOf" srcId="{F0D1C6A0-6AE3-4478-BCA0-1963AF8130D5}" destId="{B842DF3E-E78D-462F-A5CC-E16C67B01821}" srcOrd="1" destOrd="0" presId="urn:microsoft.com/office/officeart/2005/8/layout/venn3"/>
    <dgm:cxn modelId="{F22235B4-239A-4ABF-A4FB-E6A3BF8E97B8}" type="presParOf" srcId="{F0D1C6A0-6AE3-4478-BCA0-1963AF8130D5}" destId="{6EF1AF08-9334-480F-9092-2F9E329DD69C}" srcOrd="2" destOrd="0" presId="urn:microsoft.com/office/officeart/2005/8/layout/venn3"/>
    <dgm:cxn modelId="{63D616E2-3AC5-40BA-B5BE-A56FD8AD709B}" type="presParOf" srcId="{F0D1C6A0-6AE3-4478-BCA0-1963AF8130D5}" destId="{B4C4B1EE-0694-4A8B-ADE2-6079FF95B405}" srcOrd="3" destOrd="0" presId="urn:microsoft.com/office/officeart/2005/8/layout/venn3"/>
    <dgm:cxn modelId="{147F2427-EEDF-4529-A850-81948613BE5D}" type="presParOf" srcId="{F0D1C6A0-6AE3-4478-BCA0-1963AF8130D5}" destId="{6FC185DC-2AFF-4C48-ABA6-A267AA6D91B6}" srcOrd="4" destOrd="0" presId="urn:microsoft.com/office/officeart/2005/8/layout/venn3"/>
    <dgm:cxn modelId="{EA6333A3-35F4-4F3F-A78D-36CE18E8F939}" type="presParOf" srcId="{F0D1C6A0-6AE3-4478-BCA0-1963AF8130D5}" destId="{8F737D8B-7FC9-4805-BF3E-0815E46E311C}" srcOrd="5" destOrd="0" presId="urn:microsoft.com/office/officeart/2005/8/layout/venn3"/>
    <dgm:cxn modelId="{35687C14-42EC-4B58-A5E3-53AFF0A9938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1560506"/>
              <a:satOff val="-1946"/>
              <a:lumOff val="458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3121013"/>
              <a:satOff val="-3893"/>
              <a:lumOff val="91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4681519"/>
              <a:satOff val="-5839"/>
              <a:lumOff val="137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813646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1560506"/>
              <a:satOff val="-1946"/>
              <a:lumOff val="458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813646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3121013"/>
              <a:satOff val="-3893"/>
              <a:lumOff val="91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813646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4681519"/>
              <a:satOff val="-5839"/>
              <a:lumOff val="137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813646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7637A-0E22-4627-B091-3A9316EC95AC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C5EFB-6535-4389-BAE6-C84C3911BC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3130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0544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1814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0695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1079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4221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6064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710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chemeClr val="accent2">
                <a:lumMod val="60000"/>
                <a:lumOff val="4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8640"/>
            <a:ext cx="9144000" cy="544108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000" b="1" spc="600" dirty="0" smtClean="0">
                <a:ln w="38100">
                  <a:noFill/>
                </a:ln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 Путешествие</a:t>
            </a:r>
          </a:p>
          <a:p>
            <a:pPr algn="ctr"/>
            <a:r>
              <a:rPr lang="ru-RU" sz="8000" b="1" spc="600" dirty="0">
                <a:ln w="38100">
                  <a:noFill/>
                </a:ln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в</a:t>
            </a:r>
            <a:r>
              <a:rPr lang="ru-RU" sz="8000" b="1" spc="600" dirty="0" smtClean="0">
                <a:ln w="38100">
                  <a:noFill/>
                </a:ln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 прошлое одежды</a:t>
            </a:r>
            <a:endParaRPr lang="ru-RU" sz="8000" b="1" spc="600" dirty="0">
              <a:ln w="38100">
                <a:noFill/>
              </a:ln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3317" name="Picture 5" descr="Картинка 611 из 48516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05755" flipH="1">
            <a:off x="6556683" y="4068769"/>
            <a:ext cx="2040340" cy="21364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 descr="http://www.mamininteres.ru/wp-content/uploads/2012/10/gw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165" t="13093" r="6847" b="6650"/>
          <a:stretch/>
        </p:blipFill>
        <p:spPr bwMode="auto">
          <a:xfrm rot="20355501">
            <a:off x="591752" y="3962761"/>
            <a:ext cx="1764416" cy="20584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blog4woman.ru/wp-content/uploads/2011/04/bustle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36" t="2715" r="6634" b="2400"/>
          <a:stretch/>
        </p:blipFill>
        <p:spPr bwMode="auto">
          <a:xfrm>
            <a:off x="3710550" y="4365104"/>
            <a:ext cx="1512168" cy="22682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6876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6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476672"/>
            <a:ext cx="72809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600" dirty="0" smtClean="0">
                <a:ln w="38100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Вот что у нас получилось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Новая папка (2)\DSCN21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628800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F:\Новая папка (2)\DSCN21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348880"/>
            <a:ext cx="4499992" cy="3374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tihi.ru/pics/2012/05/04/96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41033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husain-off.ru/hg7n/images1/drm5-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84984"/>
            <a:ext cx="4778995" cy="336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encrypted-tbn0.gstatic.com/images?q=tbn:ANd9GcRb7VIzyz4AQRg_mgdkTb63t2nUUoROZJJcDQnhSZtU2toz99Fv3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996952"/>
            <a:ext cx="4402643" cy="346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первобытный человек шьет из шкуры одежду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824536" cy="359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1835696" y="2060848"/>
            <a:ext cx="1796968" cy="3667432"/>
          </a:xfrm>
          <a:custGeom>
            <a:avLst/>
            <a:gdLst>
              <a:gd name="connsiteX0" fmla="*/ 240459 w 1796968"/>
              <a:gd name="connsiteY0" fmla="*/ 1494503 h 3667432"/>
              <a:gd name="connsiteX1" fmla="*/ 230627 w 1796968"/>
              <a:gd name="connsiteY1" fmla="*/ 1602658 h 3667432"/>
              <a:gd name="connsiteX2" fmla="*/ 220795 w 1796968"/>
              <a:gd name="connsiteY2" fmla="*/ 1632155 h 3667432"/>
              <a:gd name="connsiteX3" fmla="*/ 201130 w 1796968"/>
              <a:gd name="connsiteY3" fmla="*/ 1779639 h 3667432"/>
              <a:gd name="connsiteX4" fmla="*/ 191298 w 1796968"/>
              <a:gd name="connsiteY4" fmla="*/ 1838632 h 3667432"/>
              <a:gd name="connsiteX5" fmla="*/ 181466 w 1796968"/>
              <a:gd name="connsiteY5" fmla="*/ 1868129 h 3667432"/>
              <a:gd name="connsiteX6" fmla="*/ 191298 w 1796968"/>
              <a:gd name="connsiteY6" fmla="*/ 2222090 h 3667432"/>
              <a:gd name="connsiteX7" fmla="*/ 201130 w 1796968"/>
              <a:gd name="connsiteY7" fmla="*/ 2271252 h 3667432"/>
              <a:gd name="connsiteX8" fmla="*/ 210963 w 1796968"/>
              <a:gd name="connsiteY8" fmla="*/ 2330245 h 3667432"/>
              <a:gd name="connsiteX9" fmla="*/ 230627 w 1796968"/>
              <a:gd name="connsiteY9" fmla="*/ 2389239 h 3667432"/>
              <a:gd name="connsiteX10" fmla="*/ 250292 w 1796968"/>
              <a:gd name="connsiteY10" fmla="*/ 2477729 h 3667432"/>
              <a:gd name="connsiteX11" fmla="*/ 269956 w 1796968"/>
              <a:gd name="connsiteY11" fmla="*/ 2507226 h 3667432"/>
              <a:gd name="connsiteX12" fmla="*/ 299453 w 1796968"/>
              <a:gd name="connsiteY12" fmla="*/ 2566220 h 3667432"/>
              <a:gd name="connsiteX13" fmla="*/ 319118 w 1796968"/>
              <a:gd name="connsiteY13" fmla="*/ 2625213 h 3667432"/>
              <a:gd name="connsiteX14" fmla="*/ 328950 w 1796968"/>
              <a:gd name="connsiteY14" fmla="*/ 2654710 h 3667432"/>
              <a:gd name="connsiteX15" fmla="*/ 338782 w 1796968"/>
              <a:gd name="connsiteY15" fmla="*/ 2812026 h 3667432"/>
              <a:gd name="connsiteX16" fmla="*/ 358447 w 1796968"/>
              <a:gd name="connsiteY16" fmla="*/ 2949678 h 3667432"/>
              <a:gd name="connsiteX17" fmla="*/ 368279 w 1796968"/>
              <a:gd name="connsiteY17" fmla="*/ 3254478 h 3667432"/>
              <a:gd name="connsiteX18" fmla="*/ 387943 w 1796968"/>
              <a:gd name="connsiteY18" fmla="*/ 3460955 h 3667432"/>
              <a:gd name="connsiteX19" fmla="*/ 407608 w 1796968"/>
              <a:gd name="connsiteY19" fmla="*/ 3500284 h 3667432"/>
              <a:gd name="connsiteX20" fmla="*/ 437105 w 1796968"/>
              <a:gd name="connsiteY20" fmla="*/ 3578942 h 3667432"/>
              <a:gd name="connsiteX21" fmla="*/ 466601 w 1796968"/>
              <a:gd name="connsiteY21" fmla="*/ 3637936 h 3667432"/>
              <a:gd name="connsiteX22" fmla="*/ 535427 w 1796968"/>
              <a:gd name="connsiteY22" fmla="*/ 3667432 h 3667432"/>
              <a:gd name="connsiteX23" fmla="*/ 722240 w 1796968"/>
              <a:gd name="connsiteY23" fmla="*/ 3657600 h 3667432"/>
              <a:gd name="connsiteX24" fmla="*/ 781234 w 1796968"/>
              <a:gd name="connsiteY24" fmla="*/ 3608439 h 3667432"/>
              <a:gd name="connsiteX25" fmla="*/ 810730 w 1796968"/>
              <a:gd name="connsiteY25" fmla="*/ 3598607 h 3667432"/>
              <a:gd name="connsiteX26" fmla="*/ 830395 w 1796968"/>
              <a:gd name="connsiteY26" fmla="*/ 3569110 h 3667432"/>
              <a:gd name="connsiteX27" fmla="*/ 918885 w 1796968"/>
              <a:gd name="connsiteY27" fmla="*/ 3588774 h 3667432"/>
              <a:gd name="connsiteX28" fmla="*/ 1086034 w 1796968"/>
              <a:gd name="connsiteY28" fmla="*/ 3578942 h 3667432"/>
              <a:gd name="connsiteX29" fmla="*/ 1115530 w 1796968"/>
              <a:gd name="connsiteY29" fmla="*/ 3559278 h 3667432"/>
              <a:gd name="connsiteX30" fmla="*/ 1174524 w 1796968"/>
              <a:gd name="connsiteY30" fmla="*/ 3510116 h 3667432"/>
              <a:gd name="connsiteX31" fmla="*/ 1213853 w 1796968"/>
              <a:gd name="connsiteY31" fmla="*/ 3451123 h 3667432"/>
              <a:gd name="connsiteX32" fmla="*/ 1223685 w 1796968"/>
              <a:gd name="connsiteY32" fmla="*/ 3421626 h 3667432"/>
              <a:gd name="connsiteX33" fmla="*/ 1253182 w 1796968"/>
              <a:gd name="connsiteY33" fmla="*/ 3342968 h 3667432"/>
              <a:gd name="connsiteX34" fmla="*/ 1351505 w 1796968"/>
              <a:gd name="connsiteY34" fmla="*/ 3264310 h 3667432"/>
              <a:gd name="connsiteX35" fmla="*/ 1390834 w 1796968"/>
              <a:gd name="connsiteY35" fmla="*/ 3224981 h 3667432"/>
              <a:gd name="connsiteX36" fmla="*/ 1390834 w 1796968"/>
              <a:gd name="connsiteY36" fmla="*/ 2595716 h 3667432"/>
              <a:gd name="connsiteX37" fmla="*/ 1371169 w 1796968"/>
              <a:gd name="connsiteY37" fmla="*/ 2536723 h 3667432"/>
              <a:gd name="connsiteX38" fmla="*/ 1351505 w 1796968"/>
              <a:gd name="connsiteY38" fmla="*/ 2448232 h 3667432"/>
              <a:gd name="connsiteX39" fmla="*/ 1341672 w 1796968"/>
              <a:gd name="connsiteY39" fmla="*/ 1936955 h 3667432"/>
              <a:gd name="connsiteX40" fmla="*/ 1331840 w 1796968"/>
              <a:gd name="connsiteY40" fmla="*/ 1907458 h 3667432"/>
              <a:gd name="connsiteX41" fmla="*/ 1341672 w 1796968"/>
              <a:gd name="connsiteY41" fmla="*/ 1710813 h 3667432"/>
              <a:gd name="connsiteX42" fmla="*/ 1371169 w 1796968"/>
              <a:gd name="connsiteY42" fmla="*/ 1691149 h 3667432"/>
              <a:gd name="connsiteX43" fmla="*/ 1459659 w 1796968"/>
              <a:gd name="connsiteY43" fmla="*/ 1622323 h 3667432"/>
              <a:gd name="connsiteX44" fmla="*/ 1489156 w 1796968"/>
              <a:gd name="connsiteY44" fmla="*/ 1602658 h 3667432"/>
              <a:gd name="connsiteX45" fmla="*/ 1557982 w 1796968"/>
              <a:gd name="connsiteY45" fmla="*/ 1524000 h 3667432"/>
              <a:gd name="connsiteX46" fmla="*/ 1577647 w 1796968"/>
              <a:gd name="connsiteY46" fmla="*/ 1465007 h 3667432"/>
              <a:gd name="connsiteX47" fmla="*/ 1597311 w 1796968"/>
              <a:gd name="connsiteY47" fmla="*/ 1435510 h 3667432"/>
              <a:gd name="connsiteX48" fmla="*/ 1626808 w 1796968"/>
              <a:gd name="connsiteY48" fmla="*/ 1376516 h 3667432"/>
              <a:gd name="connsiteX49" fmla="*/ 1646472 w 1796968"/>
              <a:gd name="connsiteY49" fmla="*/ 1317523 h 3667432"/>
              <a:gd name="connsiteX50" fmla="*/ 1656305 w 1796968"/>
              <a:gd name="connsiteY50" fmla="*/ 1268361 h 3667432"/>
              <a:gd name="connsiteX51" fmla="*/ 1675969 w 1796968"/>
              <a:gd name="connsiteY51" fmla="*/ 1238865 h 3667432"/>
              <a:gd name="connsiteX52" fmla="*/ 1715298 w 1796968"/>
              <a:gd name="connsiteY52" fmla="*/ 1179871 h 3667432"/>
              <a:gd name="connsiteX53" fmla="*/ 1734963 w 1796968"/>
              <a:gd name="connsiteY53" fmla="*/ 1111045 h 3667432"/>
              <a:gd name="connsiteX54" fmla="*/ 1754627 w 1796968"/>
              <a:gd name="connsiteY54" fmla="*/ 1052052 h 3667432"/>
              <a:gd name="connsiteX55" fmla="*/ 1764459 w 1796968"/>
              <a:gd name="connsiteY55" fmla="*/ 1022555 h 3667432"/>
              <a:gd name="connsiteX56" fmla="*/ 1774292 w 1796968"/>
              <a:gd name="connsiteY56" fmla="*/ 904568 h 3667432"/>
              <a:gd name="connsiteX57" fmla="*/ 1793956 w 1796968"/>
              <a:gd name="connsiteY57" fmla="*/ 875071 h 3667432"/>
              <a:gd name="connsiteX58" fmla="*/ 1784124 w 1796968"/>
              <a:gd name="connsiteY58" fmla="*/ 540774 h 3667432"/>
              <a:gd name="connsiteX59" fmla="*/ 1764459 w 1796968"/>
              <a:gd name="connsiteY59" fmla="*/ 481781 h 3667432"/>
              <a:gd name="connsiteX60" fmla="*/ 1695634 w 1796968"/>
              <a:gd name="connsiteY60" fmla="*/ 432620 h 3667432"/>
              <a:gd name="connsiteX61" fmla="*/ 1666137 w 1796968"/>
              <a:gd name="connsiteY61" fmla="*/ 393290 h 3667432"/>
              <a:gd name="connsiteX62" fmla="*/ 1646472 w 1796968"/>
              <a:gd name="connsiteY62" fmla="*/ 363794 h 3667432"/>
              <a:gd name="connsiteX63" fmla="*/ 1616976 w 1796968"/>
              <a:gd name="connsiteY63" fmla="*/ 344129 h 3667432"/>
              <a:gd name="connsiteX64" fmla="*/ 1548150 w 1796968"/>
              <a:gd name="connsiteY64" fmla="*/ 275303 h 3667432"/>
              <a:gd name="connsiteX65" fmla="*/ 1508821 w 1796968"/>
              <a:gd name="connsiteY65" fmla="*/ 216310 h 3667432"/>
              <a:gd name="connsiteX66" fmla="*/ 1489156 w 1796968"/>
              <a:gd name="connsiteY66" fmla="*/ 176981 h 3667432"/>
              <a:gd name="connsiteX67" fmla="*/ 1459659 w 1796968"/>
              <a:gd name="connsiteY67" fmla="*/ 157316 h 3667432"/>
              <a:gd name="connsiteX68" fmla="*/ 1439995 w 1796968"/>
              <a:gd name="connsiteY68" fmla="*/ 127820 h 3667432"/>
              <a:gd name="connsiteX69" fmla="*/ 1410498 w 1796968"/>
              <a:gd name="connsiteY69" fmla="*/ 117987 h 3667432"/>
              <a:gd name="connsiteX70" fmla="*/ 1341672 w 1796968"/>
              <a:gd name="connsiteY70" fmla="*/ 98323 h 3667432"/>
              <a:gd name="connsiteX71" fmla="*/ 1135195 w 1796968"/>
              <a:gd name="connsiteY71" fmla="*/ 68826 h 3667432"/>
              <a:gd name="connsiteX72" fmla="*/ 1086034 w 1796968"/>
              <a:gd name="connsiteY72" fmla="*/ 58994 h 3667432"/>
              <a:gd name="connsiteX73" fmla="*/ 1027040 w 1796968"/>
              <a:gd name="connsiteY73" fmla="*/ 49161 h 3667432"/>
              <a:gd name="connsiteX74" fmla="*/ 968047 w 1796968"/>
              <a:gd name="connsiteY74" fmla="*/ 29497 h 3667432"/>
              <a:gd name="connsiteX75" fmla="*/ 938550 w 1796968"/>
              <a:gd name="connsiteY75" fmla="*/ 9832 h 3667432"/>
              <a:gd name="connsiteX76" fmla="*/ 909053 w 1796968"/>
              <a:gd name="connsiteY76" fmla="*/ 0 h 3667432"/>
              <a:gd name="connsiteX77" fmla="*/ 397776 w 1796968"/>
              <a:gd name="connsiteY77" fmla="*/ 9832 h 3667432"/>
              <a:gd name="connsiteX78" fmla="*/ 338782 w 1796968"/>
              <a:gd name="connsiteY78" fmla="*/ 29497 h 3667432"/>
              <a:gd name="connsiteX79" fmla="*/ 309285 w 1796968"/>
              <a:gd name="connsiteY79" fmla="*/ 39329 h 3667432"/>
              <a:gd name="connsiteX80" fmla="*/ 250292 w 1796968"/>
              <a:gd name="connsiteY80" fmla="*/ 78658 h 3667432"/>
              <a:gd name="connsiteX81" fmla="*/ 220795 w 1796968"/>
              <a:gd name="connsiteY81" fmla="*/ 98323 h 3667432"/>
              <a:gd name="connsiteX82" fmla="*/ 191298 w 1796968"/>
              <a:gd name="connsiteY82" fmla="*/ 176981 h 3667432"/>
              <a:gd name="connsiteX83" fmla="*/ 161801 w 1796968"/>
              <a:gd name="connsiteY83" fmla="*/ 186813 h 3667432"/>
              <a:gd name="connsiteX84" fmla="*/ 132305 w 1796968"/>
              <a:gd name="connsiteY84" fmla="*/ 206478 h 3667432"/>
              <a:gd name="connsiteX85" fmla="*/ 73311 w 1796968"/>
              <a:gd name="connsiteY85" fmla="*/ 235974 h 3667432"/>
              <a:gd name="connsiteX86" fmla="*/ 63479 w 1796968"/>
              <a:gd name="connsiteY86" fmla="*/ 560439 h 3667432"/>
              <a:gd name="connsiteX87" fmla="*/ 73311 w 1796968"/>
              <a:gd name="connsiteY87" fmla="*/ 589936 h 3667432"/>
              <a:gd name="connsiteX88" fmla="*/ 83143 w 1796968"/>
              <a:gd name="connsiteY88" fmla="*/ 629265 h 3667432"/>
              <a:gd name="connsiteX89" fmla="*/ 102808 w 1796968"/>
              <a:gd name="connsiteY89" fmla="*/ 688258 h 3667432"/>
              <a:gd name="connsiteX90" fmla="*/ 112640 w 1796968"/>
              <a:gd name="connsiteY90" fmla="*/ 1012723 h 3667432"/>
              <a:gd name="connsiteX91" fmla="*/ 122472 w 1796968"/>
              <a:gd name="connsiteY91" fmla="*/ 1042220 h 3667432"/>
              <a:gd name="connsiteX92" fmla="*/ 142137 w 1796968"/>
              <a:gd name="connsiteY92" fmla="*/ 1120878 h 3667432"/>
              <a:gd name="connsiteX93" fmla="*/ 151969 w 1796968"/>
              <a:gd name="connsiteY93" fmla="*/ 1150374 h 3667432"/>
              <a:gd name="connsiteX94" fmla="*/ 171634 w 1796968"/>
              <a:gd name="connsiteY94" fmla="*/ 1179871 h 3667432"/>
              <a:gd name="connsiteX95" fmla="*/ 201130 w 1796968"/>
              <a:gd name="connsiteY95" fmla="*/ 1248697 h 3667432"/>
              <a:gd name="connsiteX96" fmla="*/ 230627 w 1796968"/>
              <a:gd name="connsiteY96" fmla="*/ 1307690 h 3667432"/>
              <a:gd name="connsiteX97" fmla="*/ 250292 w 1796968"/>
              <a:gd name="connsiteY97" fmla="*/ 1406013 h 3667432"/>
              <a:gd name="connsiteX98" fmla="*/ 260124 w 1796968"/>
              <a:gd name="connsiteY98" fmla="*/ 1445342 h 3667432"/>
              <a:gd name="connsiteX99" fmla="*/ 250292 w 1796968"/>
              <a:gd name="connsiteY99" fmla="*/ 1573161 h 366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796968" h="3667432">
                <a:moveTo>
                  <a:pt x="240459" y="1494503"/>
                </a:moveTo>
                <a:cubicBezTo>
                  <a:pt x="237182" y="1530555"/>
                  <a:pt x="235746" y="1566821"/>
                  <a:pt x="230627" y="1602658"/>
                </a:cubicBezTo>
                <a:cubicBezTo>
                  <a:pt x="229161" y="1612918"/>
                  <a:pt x="222165" y="1621882"/>
                  <a:pt x="220795" y="1632155"/>
                </a:cubicBezTo>
                <a:cubicBezTo>
                  <a:pt x="199410" y="1792544"/>
                  <a:pt x="226252" y="1704279"/>
                  <a:pt x="201130" y="1779639"/>
                </a:cubicBezTo>
                <a:cubicBezTo>
                  <a:pt x="197853" y="1799303"/>
                  <a:pt x="195623" y="1819171"/>
                  <a:pt x="191298" y="1838632"/>
                </a:cubicBezTo>
                <a:cubicBezTo>
                  <a:pt x="189050" y="1848749"/>
                  <a:pt x="181466" y="1857765"/>
                  <a:pt x="181466" y="1868129"/>
                </a:cubicBezTo>
                <a:cubicBezTo>
                  <a:pt x="181466" y="1986162"/>
                  <a:pt x="185547" y="2104198"/>
                  <a:pt x="191298" y="2222090"/>
                </a:cubicBezTo>
                <a:cubicBezTo>
                  <a:pt x="192112" y="2238782"/>
                  <a:pt x="198140" y="2254810"/>
                  <a:pt x="201130" y="2271252"/>
                </a:cubicBezTo>
                <a:cubicBezTo>
                  <a:pt x="204696" y="2290866"/>
                  <a:pt x="206128" y="2310905"/>
                  <a:pt x="210963" y="2330245"/>
                </a:cubicBezTo>
                <a:cubicBezTo>
                  <a:pt x="215990" y="2350354"/>
                  <a:pt x="227219" y="2368793"/>
                  <a:pt x="230627" y="2389239"/>
                </a:cubicBezTo>
                <a:cubicBezTo>
                  <a:pt x="234405" y="2411904"/>
                  <a:pt x="238188" y="2453521"/>
                  <a:pt x="250292" y="2477729"/>
                </a:cubicBezTo>
                <a:cubicBezTo>
                  <a:pt x="255577" y="2488298"/>
                  <a:pt x="264671" y="2496657"/>
                  <a:pt x="269956" y="2507226"/>
                </a:cubicBezTo>
                <a:cubicBezTo>
                  <a:pt x="310658" y="2588633"/>
                  <a:pt x="243102" y="2481695"/>
                  <a:pt x="299453" y="2566220"/>
                </a:cubicBezTo>
                <a:lnTo>
                  <a:pt x="319118" y="2625213"/>
                </a:lnTo>
                <a:lnTo>
                  <a:pt x="328950" y="2654710"/>
                </a:lnTo>
                <a:cubicBezTo>
                  <a:pt x="332227" y="2707149"/>
                  <a:pt x="333554" y="2759746"/>
                  <a:pt x="338782" y="2812026"/>
                </a:cubicBezTo>
                <a:cubicBezTo>
                  <a:pt x="343394" y="2858146"/>
                  <a:pt x="358447" y="2949678"/>
                  <a:pt x="358447" y="2949678"/>
                </a:cubicBezTo>
                <a:cubicBezTo>
                  <a:pt x="361724" y="3051278"/>
                  <a:pt x="363864" y="3152921"/>
                  <a:pt x="368279" y="3254478"/>
                </a:cubicBezTo>
                <a:cubicBezTo>
                  <a:pt x="368889" y="3268504"/>
                  <a:pt x="374279" y="3415410"/>
                  <a:pt x="387943" y="3460955"/>
                </a:cubicBezTo>
                <a:cubicBezTo>
                  <a:pt x="392155" y="3474994"/>
                  <a:pt x="401053" y="3487174"/>
                  <a:pt x="407608" y="3500284"/>
                </a:cubicBezTo>
                <a:cubicBezTo>
                  <a:pt x="426577" y="3595133"/>
                  <a:pt x="403347" y="3511427"/>
                  <a:pt x="437105" y="3578942"/>
                </a:cubicBezTo>
                <a:cubicBezTo>
                  <a:pt x="449568" y="3603868"/>
                  <a:pt x="442449" y="3617809"/>
                  <a:pt x="466601" y="3637936"/>
                </a:cubicBezTo>
                <a:cubicBezTo>
                  <a:pt x="482800" y="3651435"/>
                  <a:pt x="514936" y="3660602"/>
                  <a:pt x="535427" y="3667432"/>
                </a:cubicBezTo>
                <a:cubicBezTo>
                  <a:pt x="597698" y="3664155"/>
                  <a:pt x="660455" y="3666025"/>
                  <a:pt x="722240" y="3657600"/>
                </a:cubicBezTo>
                <a:cubicBezTo>
                  <a:pt x="742462" y="3654843"/>
                  <a:pt x="767910" y="3617322"/>
                  <a:pt x="781234" y="3608439"/>
                </a:cubicBezTo>
                <a:cubicBezTo>
                  <a:pt x="789857" y="3602690"/>
                  <a:pt x="800898" y="3601884"/>
                  <a:pt x="810730" y="3598607"/>
                </a:cubicBezTo>
                <a:cubicBezTo>
                  <a:pt x="817285" y="3588775"/>
                  <a:pt x="818931" y="3571976"/>
                  <a:pt x="830395" y="3569110"/>
                </a:cubicBezTo>
                <a:cubicBezTo>
                  <a:pt x="850170" y="3564166"/>
                  <a:pt x="896179" y="3581206"/>
                  <a:pt x="918885" y="3588774"/>
                </a:cubicBezTo>
                <a:cubicBezTo>
                  <a:pt x="974601" y="3585497"/>
                  <a:pt x="1030839" y="3587221"/>
                  <a:pt x="1086034" y="3578942"/>
                </a:cubicBezTo>
                <a:cubicBezTo>
                  <a:pt x="1097720" y="3577189"/>
                  <a:pt x="1106452" y="3566843"/>
                  <a:pt x="1115530" y="3559278"/>
                </a:cubicBezTo>
                <a:cubicBezTo>
                  <a:pt x="1191237" y="3496189"/>
                  <a:pt x="1101287" y="3558941"/>
                  <a:pt x="1174524" y="3510116"/>
                </a:cubicBezTo>
                <a:cubicBezTo>
                  <a:pt x="1187634" y="3490452"/>
                  <a:pt x="1206380" y="3473544"/>
                  <a:pt x="1213853" y="3451123"/>
                </a:cubicBezTo>
                <a:cubicBezTo>
                  <a:pt x="1217130" y="3441291"/>
                  <a:pt x="1221171" y="3431681"/>
                  <a:pt x="1223685" y="3421626"/>
                </a:cubicBezTo>
                <a:cubicBezTo>
                  <a:pt x="1235308" y="3375134"/>
                  <a:pt x="1224621" y="3376289"/>
                  <a:pt x="1253182" y="3342968"/>
                </a:cubicBezTo>
                <a:cubicBezTo>
                  <a:pt x="1369933" y="3206756"/>
                  <a:pt x="1199693" y="3416122"/>
                  <a:pt x="1351505" y="3264310"/>
                </a:cubicBezTo>
                <a:lnTo>
                  <a:pt x="1390834" y="3224981"/>
                </a:lnTo>
                <a:cubicBezTo>
                  <a:pt x="1437370" y="2992299"/>
                  <a:pt x="1415111" y="3121718"/>
                  <a:pt x="1390834" y="2595716"/>
                </a:cubicBezTo>
                <a:cubicBezTo>
                  <a:pt x="1389878" y="2575010"/>
                  <a:pt x="1374577" y="2557169"/>
                  <a:pt x="1371169" y="2536723"/>
                </a:cubicBezTo>
                <a:cubicBezTo>
                  <a:pt x="1359633" y="2467506"/>
                  <a:pt x="1367641" y="2496642"/>
                  <a:pt x="1351505" y="2448232"/>
                </a:cubicBezTo>
                <a:cubicBezTo>
                  <a:pt x="1348227" y="2277806"/>
                  <a:pt x="1347867" y="2107300"/>
                  <a:pt x="1341672" y="1936955"/>
                </a:cubicBezTo>
                <a:cubicBezTo>
                  <a:pt x="1341295" y="1926598"/>
                  <a:pt x="1331840" y="1917822"/>
                  <a:pt x="1331840" y="1907458"/>
                </a:cubicBezTo>
                <a:cubicBezTo>
                  <a:pt x="1331840" y="1841828"/>
                  <a:pt x="1329932" y="1775385"/>
                  <a:pt x="1341672" y="1710813"/>
                </a:cubicBezTo>
                <a:cubicBezTo>
                  <a:pt x="1343786" y="1699187"/>
                  <a:pt x="1362091" y="1698714"/>
                  <a:pt x="1371169" y="1691149"/>
                </a:cubicBezTo>
                <a:cubicBezTo>
                  <a:pt x="1463595" y="1614129"/>
                  <a:pt x="1310543" y="1721735"/>
                  <a:pt x="1459659" y="1622323"/>
                </a:cubicBezTo>
                <a:lnTo>
                  <a:pt x="1489156" y="1602658"/>
                </a:lnTo>
                <a:cubicBezTo>
                  <a:pt x="1535040" y="1533833"/>
                  <a:pt x="1508821" y="1556775"/>
                  <a:pt x="1557982" y="1524000"/>
                </a:cubicBezTo>
                <a:cubicBezTo>
                  <a:pt x="1564537" y="1504336"/>
                  <a:pt x="1566149" y="1482254"/>
                  <a:pt x="1577647" y="1465007"/>
                </a:cubicBezTo>
                <a:cubicBezTo>
                  <a:pt x="1584202" y="1455175"/>
                  <a:pt x="1592026" y="1446079"/>
                  <a:pt x="1597311" y="1435510"/>
                </a:cubicBezTo>
                <a:cubicBezTo>
                  <a:pt x="1638013" y="1354103"/>
                  <a:pt x="1570457" y="1461041"/>
                  <a:pt x="1626808" y="1376516"/>
                </a:cubicBezTo>
                <a:cubicBezTo>
                  <a:pt x="1633363" y="1356852"/>
                  <a:pt x="1642407" y="1337848"/>
                  <a:pt x="1646472" y="1317523"/>
                </a:cubicBezTo>
                <a:cubicBezTo>
                  <a:pt x="1649750" y="1301136"/>
                  <a:pt x="1650437" y="1284009"/>
                  <a:pt x="1656305" y="1268361"/>
                </a:cubicBezTo>
                <a:cubicBezTo>
                  <a:pt x="1660454" y="1257297"/>
                  <a:pt x="1669414" y="1248697"/>
                  <a:pt x="1675969" y="1238865"/>
                </a:cubicBezTo>
                <a:cubicBezTo>
                  <a:pt x="1699347" y="1168728"/>
                  <a:pt x="1666198" y="1253522"/>
                  <a:pt x="1715298" y="1179871"/>
                </a:cubicBezTo>
                <a:cubicBezTo>
                  <a:pt x="1721304" y="1170862"/>
                  <a:pt x="1733176" y="1117000"/>
                  <a:pt x="1734963" y="1111045"/>
                </a:cubicBezTo>
                <a:cubicBezTo>
                  <a:pt x="1740919" y="1091191"/>
                  <a:pt x="1748072" y="1071716"/>
                  <a:pt x="1754627" y="1052052"/>
                </a:cubicBezTo>
                <a:lnTo>
                  <a:pt x="1764459" y="1022555"/>
                </a:lnTo>
                <a:cubicBezTo>
                  <a:pt x="1767737" y="983226"/>
                  <a:pt x="1766552" y="943267"/>
                  <a:pt x="1774292" y="904568"/>
                </a:cubicBezTo>
                <a:cubicBezTo>
                  <a:pt x="1776609" y="892981"/>
                  <a:pt x="1793637" y="886884"/>
                  <a:pt x="1793956" y="875071"/>
                </a:cubicBezTo>
                <a:cubicBezTo>
                  <a:pt x="1796968" y="763631"/>
                  <a:pt x="1792462" y="651942"/>
                  <a:pt x="1784124" y="540774"/>
                </a:cubicBezTo>
                <a:cubicBezTo>
                  <a:pt x="1782574" y="520104"/>
                  <a:pt x="1781706" y="493279"/>
                  <a:pt x="1764459" y="481781"/>
                </a:cubicBezTo>
                <a:cubicBezTo>
                  <a:pt x="1747716" y="470619"/>
                  <a:pt x="1707823" y="444809"/>
                  <a:pt x="1695634" y="432620"/>
                </a:cubicBezTo>
                <a:cubicBezTo>
                  <a:pt x="1684046" y="421032"/>
                  <a:pt x="1675662" y="406625"/>
                  <a:pt x="1666137" y="393290"/>
                </a:cubicBezTo>
                <a:cubicBezTo>
                  <a:pt x="1659269" y="383674"/>
                  <a:pt x="1654828" y="372150"/>
                  <a:pt x="1646472" y="363794"/>
                </a:cubicBezTo>
                <a:cubicBezTo>
                  <a:pt x="1638116" y="355438"/>
                  <a:pt x="1626808" y="350684"/>
                  <a:pt x="1616976" y="344129"/>
                </a:cubicBezTo>
                <a:cubicBezTo>
                  <a:pt x="1571898" y="276512"/>
                  <a:pt x="1600068" y="292610"/>
                  <a:pt x="1548150" y="275303"/>
                </a:cubicBezTo>
                <a:cubicBezTo>
                  <a:pt x="1535040" y="255639"/>
                  <a:pt x="1519391" y="237448"/>
                  <a:pt x="1508821" y="216310"/>
                </a:cubicBezTo>
                <a:cubicBezTo>
                  <a:pt x="1502266" y="203200"/>
                  <a:pt x="1498539" y="188241"/>
                  <a:pt x="1489156" y="176981"/>
                </a:cubicBezTo>
                <a:cubicBezTo>
                  <a:pt x="1481591" y="167903"/>
                  <a:pt x="1469491" y="163871"/>
                  <a:pt x="1459659" y="157316"/>
                </a:cubicBezTo>
                <a:cubicBezTo>
                  <a:pt x="1453104" y="147484"/>
                  <a:pt x="1449222" y="135202"/>
                  <a:pt x="1439995" y="127820"/>
                </a:cubicBezTo>
                <a:cubicBezTo>
                  <a:pt x="1431902" y="121345"/>
                  <a:pt x="1420463" y="120834"/>
                  <a:pt x="1410498" y="117987"/>
                </a:cubicBezTo>
                <a:cubicBezTo>
                  <a:pt x="1324050" y="93287"/>
                  <a:pt x="1412416" y="121904"/>
                  <a:pt x="1341672" y="98323"/>
                </a:cubicBezTo>
                <a:cubicBezTo>
                  <a:pt x="1260970" y="44519"/>
                  <a:pt x="1334199" y="86130"/>
                  <a:pt x="1135195" y="68826"/>
                </a:cubicBezTo>
                <a:cubicBezTo>
                  <a:pt x="1118546" y="67378"/>
                  <a:pt x="1102476" y="61984"/>
                  <a:pt x="1086034" y="58994"/>
                </a:cubicBezTo>
                <a:cubicBezTo>
                  <a:pt x="1066420" y="55428"/>
                  <a:pt x="1046381" y="53996"/>
                  <a:pt x="1027040" y="49161"/>
                </a:cubicBezTo>
                <a:cubicBezTo>
                  <a:pt x="1006931" y="44134"/>
                  <a:pt x="968047" y="29497"/>
                  <a:pt x="968047" y="29497"/>
                </a:cubicBezTo>
                <a:cubicBezTo>
                  <a:pt x="958215" y="22942"/>
                  <a:pt x="949119" y="15117"/>
                  <a:pt x="938550" y="9832"/>
                </a:cubicBezTo>
                <a:cubicBezTo>
                  <a:pt x="929280" y="5197"/>
                  <a:pt x="919417" y="0"/>
                  <a:pt x="909053" y="0"/>
                </a:cubicBezTo>
                <a:cubicBezTo>
                  <a:pt x="738596" y="0"/>
                  <a:pt x="568202" y="6555"/>
                  <a:pt x="397776" y="9832"/>
                </a:cubicBezTo>
                <a:lnTo>
                  <a:pt x="338782" y="29497"/>
                </a:lnTo>
                <a:lnTo>
                  <a:pt x="309285" y="39329"/>
                </a:lnTo>
                <a:lnTo>
                  <a:pt x="250292" y="78658"/>
                </a:lnTo>
                <a:lnTo>
                  <a:pt x="220795" y="98323"/>
                </a:lnTo>
                <a:cubicBezTo>
                  <a:pt x="215465" y="124973"/>
                  <a:pt x="215411" y="157691"/>
                  <a:pt x="191298" y="176981"/>
                </a:cubicBezTo>
                <a:cubicBezTo>
                  <a:pt x="183205" y="183455"/>
                  <a:pt x="171633" y="183536"/>
                  <a:pt x="161801" y="186813"/>
                </a:cubicBezTo>
                <a:cubicBezTo>
                  <a:pt x="151969" y="193368"/>
                  <a:pt x="142874" y="201193"/>
                  <a:pt x="132305" y="206478"/>
                </a:cubicBezTo>
                <a:cubicBezTo>
                  <a:pt x="50878" y="247192"/>
                  <a:pt x="157859" y="179610"/>
                  <a:pt x="73311" y="235974"/>
                </a:cubicBezTo>
                <a:cubicBezTo>
                  <a:pt x="0" y="345945"/>
                  <a:pt x="45584" y="265165"/>
                  <a:pt x="63479" y="560439"/>
                </a:cubicBezTo>
                <a:cubicBezTo>
                  <a:pt x="64106" y="570784"/>
                  <a:pt x="70464" y="579971"/>
                  <a:pt x="73311" y="589936"/>
                </a:cubicBezTo>
                <a:cubicBezTo>
                  <a:pt x="77023" y="602929"/>
                  <a:pt x="79260" y="616322"/>
                  <a:pt x="83143" y="629265"/>
                </a:cubicBezTo>
                <a:cubicBezTo>
                  <a:pt x="89099" y="649119"/>
                  <a:pt x="102808" y="688258"/>
                  <a:pt x="102808" y="688258"/>
                </a:cubicBezTo>
                <a:cubicBezTo>
                  <a:pt x="106085" y="796413"/>
                  <a:pt x="106638" y="904685"/>
                  <a:pt x="112640" y="1012723"/>
                </a:cubicBezTo>
                <a:cubicBezTo>
                  <a:pt x="113215" y="1023071"/>
                  <a:pt x="119745" y="1032221"/>
                  <a:pt x="122472" y="1042220"/>
                </a:cubicBezTo>
                <a:cubicBezTo>
                  <a:pt x="129583" y="1068294"/>
                  <a:pt x="135026" y="1094804"/>
                  <a:pt x="142137" y="1120878"/>
                </a:cubicBezTo>
                <a:cubicBezTo>
                  <a:pt x="144864" y="1130877"/>
                  <a:pt x="147334" y="1141104"/>
                  <a:pt x="151969" y="1150374"/>
                </a:cubicBezTo>
                <a:cubicBezTo>
                  <a:pt x="157254" y="1160943"/>
                  <a:pt x="165079" y="1170039"/>
                  <a:pt x="171634" y="1179871"/>
                </a:cubicBezTo>
                <a:cubicBezTo>
                  <a:pt x="192095" y="1261718"/>
                  <a:pt x="167182" y="1180800"/>
                  <a:pt x="201130" y="1248697"/>
                </a:cubicBezTo>
                <a:cubicBezTo>
                  <a:pt x="241834" y="1330106"/>
                  <a:pt x="174277" y="1223165"/>
                  <a:pt x="230627" y="1307690"/>
                </a:cubicBezTo>
                <a:cubicBezTo>
                  <a:pt x="250819" y="1368267"/>
                  <a:pt x="232215" y="1306592"/>
                  <a:pt x="250292" y="1406013"/>
                </a:cubicBezTo>
                <a:cubicBezTo>
                  <a:pt x="252709" y="1419308"/>
                  <a:pt x="256847" y="1432232"/>
                  <a:pt x="260124" y="1445342"/>
                </a:cubicBezTo>
                <a:cubicBezTo>
                  <a:pt x="250020" y="1566595"/>
                  <a:pt x="250292" y="1523864"/>
                  <a:pt x="250292" y="1573161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Картинка 2 из 32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908720"/>
            <a:ext cx="5326060" cy="578647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datai/tekhnologija/Moda-19-veka/0007-009-Kostjum-19-vek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406496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udeo.ru/files/19vek_costume/090410/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42252"/>
            <a:ext cx="3960440" cy="503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agazine.trendyshop.ru/wp-content/uploads/2012/10/17-vye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10300"/>
            <a:ext cx="4104456" cy="572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merrymakers.ru/media/images/goods/big/s23-116013426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0300"/>
            <a:ext cx="3816424" cy="571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ir-kostuma.com/images/2/Rococo-2/%D0%BA%D0%BE%D1%81%D1%82%D1%8E%D0%BC%20%D0%B2%D1%82%D0%BE%D1%80%D0%BE%D0%B9%20%D0%BF%D0%BE%D0%BB%D0%BE%D0%B2%D0%B8%D0%BD%D1%8B%2019%20%D0%B2%D0%B5%D0%BA%D0%B0%20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3"/>
            <a:ext cx="3960440" cy="530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mir-kostuma.com/images/2/%D0%B8%D1%81%D0%BF%D0%B0%D0%BD%D1%81%D0%BA%D0%B8%D0%B9%20%D0%BA%D0%BE%D1%81%D1%82%D1%8E%D0%BC%2017%20%D0%B2%D0%B5%D0%BA%D0%B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64702"/>
            <a:ext cx="4298052" cy="530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ewtortuga.com/wp-content/uploads/2014/04/%D0%9C%D0%BE%D0%B4%D0%BD%D0%B0%D1%8F-%D0%BE%D0%B4%D0%B5%D0%B6%D0%B4%D0%B0-%D0%B4%D0%BB%D1%8F-%D0%B4%D0%B5%D1%82%D0%B5%D0%B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960440" cy="319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kidsrealm.ru/bitrix/images/odezhd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0641" y="332656"/>
            <a:ext cx="4150453" cy="645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img.lady.ru/data/aphoto/4/c/9/36881/main/0e8a80041236f36e82d8c14aa7db06b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54393"/>
            <a:ext cx="3960440" cy="313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r-storona.ru/img/gallery_ups/b1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422447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detskiy-market.ru/image/data/detskaia-zimnaia-odezhd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490239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32</Words>
  <Application>Microsoft Office PowerPoint</Application>
  <PresentationFormat>Экран (4:3)</PresentationFormat>
  <Paragraphs>25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Admin</cp:lastModifiedBy>
  <cp:revision>109</cp:revision>
  <dcterms:modified xsi:type="dcterms:W3CDTF">2017-10-07T05:48:07Z</dcterms:modified>
</cp:coreProperties>
</file>