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58" r:id="rId6"/>
    <p:sldId id="259" r:id="rId7"/>
    <p:sldId id="264" r:id="rId8"/>
    <p:sldId id="260" r:id="rId9"/>
    <p:sldId id="261" r:id="rId10"/>
    <p:sldId id="271" r:id="rId11"/>
    <p:sldId id="262" r:id="rId12"/>
    <p:sldId id="263" r:id="rId13"/>
    <p:sldId id="265" r:id="rId14"/>
    <p:sldId id="266" r:id="rId15"/>
    <p:sldId id="267" r:id="rId16"/>
    <p:sldId id="268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4" d="100"/>
          <a:sy n="84" d="100"/>
        </p:scale>
        <p:origin x="12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EDD8-F4F5-4C80-B597-29B205F0279A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3FB7E-4FCC-4549-836B-B73700D1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940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EDD8-F4F5-4C80-B597-29B205F0279A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3FB7E-4FCC-4549-836B-B73700D1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549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EDD8-F4F5-4C80-B597-29B205F0279A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3FB7E-4FCC-4549-836B-B73700D1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513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EDD8-F4F5-4C80-B597-29B205F0279A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3FB7E-4FCC-4549-836B-B73700D1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673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EDD8-F4F5-4C80-B597-29B205F0279A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3FB7E-4FCC-4549-836B-B73700D1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32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EDD8-F4F5-4C80-B597-29B205F0279A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3FB7E-4FCC-4549-836B-B73700D1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27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EDD8-F4F5-4C80-B597-29B205F0279A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3FB7E-4FCC-4549-836B-B73700D1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151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EDD8-F4F5-4C80-B597-29B205F0279A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3FB7E-4FCC-4549-836B-B73700D1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477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EDD8-F4F5-4C80-B597-29B205F0279A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3FB7E-4FCC-4549-836B-B73700D1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815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EDD8-F4F5-4C80-B597-29B205F0279A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3FB7E-4FCC-4549-836B-B73700D1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204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EDD8-F4F5-4C80-B597-29B205F0279A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3FB7E-4FCC-4549-836B-B73700D1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224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8EDD8-F4F5-4C80-B597-29B205F0279A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3FB7E-4FCC-4549-836B-B73700D1F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226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 чего начинается Родина?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700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06" y="413125"/>
            <a:ext cx="10315789" cy="603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220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16536"/>
            <a:ext cx="10515600" cy="59334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Впервые на картах появляется Земля Войска Донского</a:t>
            </a:r>
            <a:endParaRPr lang="ru-RU" sz="24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063" y="935608"/>
            <a:ext cx="5581874" cy="5540010"/>
          </a:xfrm>
        </p:spPr>
      </p:pic>
    </p:spTree>
    <p:extLst>
      <p:ext uri="{BB962C8B-B14F-4D97-AF65-F5344CB8AC3E}">
        <p14:creationId xmlns:p14="http://schemas.microsoft.com/office/powerpoint/2010/main" val="219616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399" y="182245"/>
            <a:ext cx="11477202" cy="72072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Своё современное название Ростовская область получила только в ХХ веке, в 1937 году.</a:t>
            </a:r>
            <a:endParaRPr lang="ru-RU" sz="2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62" y="1085850"/>
            <a:ext cx="4945437" cy="5525629"/>
          </a:xfrm>
          <a:ln>
            <a:solidFill>
              <a:schemeClr val="accent1"/>
            </a:solidFill>
          </a:ln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2598" y="1505585"/>
            <a:ext cx="580178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74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0815"/>
            <a:ext cx="10515600" cy="51498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Областным центром стал город Ростов – на – Дону.</a:t>
            </a:r>
            <a:endParaRPr lang="ru-RU" sz="24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776" y="880110"/>
            <a:ext cx="8586449" cy="5692140"/>
          </a:xfrm>
        </p:spPr>
      </p:pic>
    </p:spTree>
    <p:extLst>
      <p:ext uri="{BB962C8B-B14F-4D97-AF65-F5344CB8AC3E}">
        <p14:creationId xmlns:p14="http://schemas.microsoft.com/office/powerpoint/2010/main" val="246150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216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Ростовская область очень большая. На её территории протекает 150 рек, располагается 22 города и 43 сельских района.</a:t>
            </a:r>
            <a:endParaRPr lang="ru-RU" sz="2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377651"/>
            <a:ext cx="4658766" cy="5205325"/>
          </a:xfrm>
          <a:ln>
            <a:solidFill>
              <a:schemeClr val="accent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3194" y="1377651"/>
            <a:ext cx="3756015" cy="5210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214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170" y="113665"/>
            <a:ext cx="1185291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Положение области очень удобное, её пересекают магистрали всех видов транспорта: морской, речной, железнодорожного, автомобильного, воздушного.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0461" y="1931671"/>
            <a:ext cx="4664852" cy="436573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00" y="4296566"/>
            <a:ext cx="3464202" cy="200083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5313" y="1248386"/>
            <a:ext cx="3333750" cy="22225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4495" y="3795863"/>
            <a:ext cx="3335387" cy="25015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00" y="1248386"/>
            <a:ext cx="3463340" cy="231777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2247870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154093"/>
            <a:ext cx="6753787" cy="670390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23610" y="845185"/>
            <a:ext cx="5749290" cy="226377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Население Ростовской области составляет более 4 млн. человек и  около 100 национальностей.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789516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3263" y="5250776"/>
            <a:ext cx="76809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Как вы понимаете, что такое Родина? (ответы детей)</a:t>
            </a:r>
          </a:p>
          <a:p>
            <a:r>
              <a:rPr lang="ru-RU" sz="2400" b="1" dirty="0" smtClean="0"/>
              <a:t>Что для каждого человека «Родина»? (ответы детей)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9105" y="231354"/>
            <a:ext cx="4809276" cy="480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79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522470" cy="620712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Если скажут слово Родина,</a:t>
            </a:r>
            <a:br>
              <a:rPr lang="ru-RU" sz="2400" b="1" dirty="0" smtClean="0"/>
            </a:br>
            <a:r>
              <a:rPr lang="ru-RU" sz="2400" b="1" dirty="0" smtClean="0"/>
              <a:t>Сразу в памяти встаёт</a:t>
            </a:r>
            <a:br>
              <a:rPr lang="ru-RU" sz="2400" b="1" dirty="0" smtClean="0"/>
            </a:br>
            <a:r>
              <a:rPr lang="ru-RU" sz="2400" b="1" dirty="0" smtClean="0"/>
              <a:t>Старый дом, в саду смородина,</a:t>
            </a:r>
            <a:br>
              <a:rPr lang="ru-RU" sz="2400" b="1" dirty="0" smtClean="0"/>
            </a:br>
            <a:r>
              <a:rPr lang="ru-RU" sz="2400" b="1" dirty="0" smtClean="0"/>
              <a:t>Толстый тополь у ворот.</a:t>
            </a:r>
            <a:br>
              <a:rPr lang="ru-RU" sz="2400" b="1" dirty="0" smtClean="0"/>
            </a:br>
            <a:r>
              <a:rPr lang="ru-RU" sz="2400" b="1" dirty="0" smtClean="0"/>
              <a:t>У реки берёза-скромница</a:t>
            </a:r>
            <a:br>
              <a:rPr lang="ru-RU" sz="2400" b="1" dirty="0" smtClean="0"/>
            </a:br>
            <a:r>
              <a:rPr lang="ru-RU" sz="2400" b="1" dirty="0" smtClean="0"/>
              <a:t>И ромашковый бугор…</a:t>
            </a:r>
            <a:br>
              <a:rPr lang="ru-RU" sz="2400" b="1" dirty="0" smtClean="0"/>
            </a:br>
            <a:r>
              <a:rPr lang="ru-RU" sz="2400" b="1" dirty="0" smtClean="0"/>
              <a:t>А другим, наверно, вспомнится</a:t>
            </a:r>
            <a:br>
              <a:rPr lang="ru-RU" sz="2400" b="1" dirty="0" smtClean="0"/>
            </a:br>
            <a:r>
              <a:rPr lang="ru-RU" sz="2400" b="1" dirty="0" smtClean="0"/>
              <a:t>Свой родной московский двор.</a:t>
            </a:r>
            <a:br>
              <a:rPr lang="ru-RU" sz="2400" b="1" dirty="0" smtClean="0"/>
            </a:br>
            <a:r>
              <a:rPr lang="ru-RU" sz="2400" b="1" dirty="0" smtClean="0"/>
              <a:t>В лужах первые кораблики,</a:t>
            </a:r>
            <a:br>
              <a:rPr lang="ru-RU" sz="2400" b="1" dirty="0" smtClean="0"/>
            </a:br>
            <a:r>
              <a:rPr lang="ru-RU" sz="2400" b="1" dirty="0" smtClean="0"/>
              <a:t>Над скакалкой топот ног.</a:t>
            </a:r>
            <a:br>
              <a:rPr lang="ru-RU" sz="2400" b="1" dirty="0" smtClean="0"/>
            </a:br>
            <a:r>
              <a:rPr lang="ru-RU" sz="2400" b="1" dirty="0" smtClean="0"/>
              <a:t>У большой соседней фабрики</a:t>
            </a:r>
            <a:br>
              <a:rPr lang="ru-RU" sz="2400" b="1" dirty="0" smtClean="0"/>
            </a:br>
            <a:r>
              <a:rPr lang="ru-RU" sz="2400" b="1" dirty="0" smtClean="0"/>
              <a:t>Громкий радостный гудок.</a:t>
            </a:r>
            <a:br>
              <a:rPr lang="ru-RU" sz="2400" b="1" dirty="0" smtClean="0"/>
            </a:br>
            <a:r>
              <a:rPr lang="ru-RU" sz="2400" b="1" dirty="0" smtClean="0"/>
              <a:t>Или степь от маков красная,</a:t>
            </a:r>
            <a:br>
              <a:rPr lang="ru-RU" sz="2400" b="1" dirty="0" smtClean="0"/>
            </a:br>
            <a:r>
              <a:rPr lang="ru-RU" sz="2400" b="1" dirty="0" smtClean="0"/>
              <a:t>Золотая целина…</a:t>
            </a:r>
            <a:br>
              <a:rPr lang="ru-RU" sz="2400" b="1" dirty="0" smtClean="0"/>
            </a:br>
            <a:r>
              <a:rPr lang="ru-RU" sz="2400" b="1" dirty="0" smtClean="0"/>
              <a:t>Родина бывает разная,</a:t>
            </a:r>
            <a:br>
              <a:rPr lang="ru-RU" sz="2400" b="1" dirty="0" smtClean="0"/>
            </a:br>
            <a:r>
              <a:rPr lang="ru-RU" sz="2400" b="1" dirty="0" smtClean="0"/>
              <a:t>Но у всех она одна!</a:t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Стихотворение З. Александрова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0670" y="867918"/>
            <a:ext cx="6633700" cy="512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02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143" y="273685"/>
            <a:ext cx="11351714" cy="132556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У каждого человека есть своя малая Родина – место, где он родился и вырос: его дом, город, село, его край.</a:t>
            </a:r>
            <a:br>
              <a:rPr lang="ru-RU" sz="2400" b="1" dirty="0" smtClean="0"/>
            </a:br>
            <a:r>
              <a:rPr lang="ru-RU" sz="2400" b="1" dirty="0" smtClean="0"/>
              <a:t>Край, который он никогда не забудет. Край донской – наш край!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143" y="1690686"/>
            <a:ext cx="11351714" cy="463010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66581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083" y="1316791"/>
            <a:ext cx="9669554" cy="5318255"/>
          </a:xfrm>
          <a:ln>
            <a:solidFill>
              <a:schemeClr val="accent1"/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14301" y="259172"/>
            <a:ext cx="11898630" cy="1057619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+mj-lt"/>
              </a:rPr>
              <a:t>На юге Русской равнины привольно расположился край Тихого Дона.</a:t>
            </a:r>
          </a:p>
          <a:p>
            <a:pPr algn="ctr"/>
            <a:r>
              <a:rPr lang="ru-RU" sz="2400" b="1" dirty="0" smtClean="0">
                <a:latin typeface="+mj-lt"/>
              </a:rPr>
              <a:t>Донской край в разные времена называли по-разному – Танаисом, Скифией, Сарматией.</a:t>
            </a:r>
            <a:endParaRPr lang="ru-RU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9587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336" y="210889"/>
            <a:ext cx="11677879" cy="879781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Русские люди в старину называли его Диким полем, за необжитость бескрайних просторов.</a:t>
            </a:r>
            <a:endParaRPr lang="ru-RU" sz="2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7489" y="1090670"/>
            <a:ext cx="9297022" cy="5401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1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0365" y="255270"/>
            <a:ext cx="6351270" cy="635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6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197" y="461186"/>
            <a:ext cx="8823606" cy="5893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77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452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В старых грамотах часто употреблялось название – Земля донских казаков.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023" y="1159708"/>
            <a:ext cx="3811148" cy="5233977"/>
          </a:xfrm>
          <a:prstGeom prst="rect">
            <a:avLst/>
          </a:prstGeom>
        </p:spPr>
      </p:pic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31" y="1441967"/>
            <a:ext cx="7201092" cy="4669457"/>
          </a:xfrm>
        </p:spPr>
      </p:pic>
    </p:spTree>
    <p:extLst>
      <p:ext uri="{BB962C8B-B14F-4D97-AF65-F5344CB8AC3E}">
        <p14:creationId xmlns:p14="http://schemas.microsoft.com/office/powerpoint/2010/main" val="321638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196</Words>
  <Application>Microsoft Office PowerPoint</Application>
  <PresentationFormat>Широкоэкранный</PresentationFormat>
  <Paragraphs>15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С чего начинается Родина?</vt:lpstr>
      <vt:lpstr>Презентация PowerPoint</vt:lpstr>
      <vt:lpstr>Если скажут слово Родина, Сразу в памяти встаёт Старый дом, в саду смородина, Толстый тополь у ворот. У реки берёза-скромница И ромашковый бугор… А другим, наверно, вспомнится Свой родной московский двор. В лужах первые кораблики, Над скакалкой топот ног. У большой соседней фабрики Громкий радостный гудок. Или степь от маков красная, Золотая целина… Родина бывает разная, Но у всех она одна!  Стихотворение З. Александрова</vt:lpstr>
      <vt:lpstr>У каждого человека есть своя малая Родина – место, где он родился и вырос: его дом, город, село, его край. Край, который он никогда не забудет. Край донской – наш край!</vt:lpstr>
      <vt:lpstr>Презентация PowerPoint</vt:lpstr>
      <vt:lpstr>Русские люди в старину называли его Диким полем, за необжитость бескрайних просторов.</vt:lpstr>
      <vt:lpstr>Презентация PowerPoint</vt:lpstr>
      <vt:lpstr>Презентация PowerPoint</vt:lpstr>
      <vt:lpstr>В старых грамотах часто употреблялось название – Земля донских казаков.</vt:lpstr>
      <vt:lpstr>Презентация PowerPoint</vt:lpstr>
      <vt:lpstr>Впервые на картах появляется Земля Войска Донского</vt:lpstr>
      <vt:lpstr>Своё современное название Ростовская область получила только в ХХ веке, в 1937 году.</vt:lpstr>
      <vt:lpstr>Областным центром стал город Ростов – на – Дону.</vt:lpstr>
      <vt:lpstr>Ростовская область очень большая. На её территории протекает 150 рек, располагается 22 города и 43 сельских района.</vt:lpstr>
      <vt:lpstr>Положение области очень удобное, её пересекают магистрали всех видов транспорта: морской, речной, железнодорожного, автомобильного, воздушного.</vt:lpstr>
      <vt:lpstr>Население Ростовской области составляет более 4 млн. человек и  около 100 национальностей.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чего начинается Родина?</dc:title>
  <dc:creator>Марина</dc:creator>
  <cp:lastModifiedBy>Марина</cp:lastModifiedBy>
  <cp:revision>14</cp:revision>
  <dcterms:created xsi:type="dcterms:W3CDTF">2017-09-19T21:19:18Z</dcterms:created>
  <dcterms:modified xsi:type="dcterms:W3CDTF">2017-10-07T19:48:53Z</dcterms:modified>
</cp:coreProperties>
</file>