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8" r:id="rId3"/>
    <p:sldId id="259" r:id="rId4"/>
    <p:sldId id="270" r:id="rId5"/>
    <p:sldId id="271" r:id="rId6"/>
    <p:sldId id="272" r:id="rId7"/>
    <p:sldId id="260" r:id="rId8"/>
    <p:sldId id="261" r:id="rId9"/>
    <p:sldId id="262" r:id="rId10"/>
    <p:sldId id="263" r:id="rId11"/>
    <p:sldId id="264" r:id="rId12"/>
    <p:sldId id="269" r:id="rId13"/>
    <p:sldId id="273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12468-9DBA-4347-AED1-07EA5ECD003B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5FED2-C98F-4674-851D-3401C9164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1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5FED2-C98F-4674-851D-3401C91644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95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5FED2-C98F-4674-851D-3401C916444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30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54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69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153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1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7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5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2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1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98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8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76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19E12-85D2-4D1F-8EB2-4B83E9389305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B0AAF-2DAD-4024-9B6A-9AC5EDBC9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0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microsoft.com/office/2007/relationships/hdphoto" Target="../media/hdphoto5.wdp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microsoft.com/office/2007/relationships/hdphoto" Target="../media/hdphoto6.wdp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Шаблоны для презентации в детском саду - Книги и учебн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144" y="0"/>
            <a:ext cx="92971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628800"/>
            <a:ext cx="5688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Проект 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«Здоровый образ жизни семьи»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429000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Подготовила </a:t>
            </a:r>
            <a:r>
              <a:rPr lang="ru-RU" dirty="0" smtClean="0"/>
              <a:t>воспитатель старшей группы </a:t>
            </a:r>
            <a:endParaRPr lang="ru-RU" dirty="0"/>
          </a:p>
          <a:p>
            <a:r>
              <a:rPr lang="ru-RU" dirty="0" err="1"/>
              <a:t>Шурупова</a:t>
            </a:r>
            <a:r>
              <a:rPr lang="ru-RU" dirty="0"/>
              <a:t> Е. 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398496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МДОУ д/с № 3 «Буратино»</a:t>
            </a:r>
          </a:p>
          <a:p>
            <a:r>
              <a:rPr lang="ru-RU" dirty="0"/>
              <a:t>п. Пильна.</a:t>
            </a:r>
          </a:p>
        </p:txBody>
      </p:sp>
    </p:spTree>
    <p:extLst>
      <p:ext uri="{BB962C8B-B14F-4D97-AF65-F5344CB8AC3E}">
        <p14:creationId xmlns:p14="http://schemas.microsoft.com/office/powerpoint/2010/main" val="118330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052736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Бадминтон</a:t>
            </a:r>
            <a:r>
              <a:rPr lang="ru-RU" dirty="0"/>
              <a:t> </a:t>
            </a:r>
            <a:r>
              <a:rPr lang="ru-RU" sz="2000" b="1" dirty="0">
                <a:solidFill>
                  <a:srgbClr val="00B050"/>
                </a:solidFill>
              </a:rPr>
              <a:t>отлично влияет на здоровье – занятия бадминтоном, как минимум, на год продлевают жизнь человека, а также снижают риск опасных заболеваний.</a:t>
            </a:r>
          </a:p>
        </p:txBody>
      </p:sp>
      <p:pic>
        <p:nvPicPr>
          <p:cNvPr id="5123" name="Picture 3" descr="H:\DCIM\209_1702\IMG_25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705" y="2253064"/>
            <a:ext cx="4928287" cy="3696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5949280"/>
            <a:ext cx="36541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Артем </a:t>
            </a:r>
            <a:r>
              <a:rPr lang="ru-RU" b="1" dirty="0" err="1">
                <a:solidFill>
                  <a:srgbClr val="7030A0"/>
                </a:solidFill>
              </a:rPr>
              <a:t>Сытов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с семьей </a:t>
            </a:r>
            <a:r>
              <a:rPr lang="ru-RU" b="1" dirty="0" smtClean="0"/>
              <a:t>очень </a:t>
            </a:r>
            <a:r>
              <a:rPr lang="ru-RU" b="1" dirty="0"/>
              <a:t>энергично играет в игру бадминтон</a:t>
            </a:r>
            <a:r>
              <a:rPr lang="ru-RU" dirty="0"/>
              <a:t>.</a:t>
            </a:r>
          </a:p>
        </p:txBody>
      </p:sp>
      <p:pic>
        <p:nvPicPr>
          <p:cNvPr id="2056" name="Picture 8" descr="Бадминтон детский. - продажа оптом и в розницу, купить оптом, цены, продажа Бадминтон детски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369348">
            <a:off x="663417" y="2865922"/>
            <a:ext cx="2588808" cy="200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6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2912"/>
            <a:ext cx="9144000" cy="692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908720"/>
            <a:ext cx="6606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Бокс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70C0"/>
                </a:solidFill>
              </a:rPr>
              <a:t>способствует улучшению реакции , собранности, точности, повышает выносливость и силу мышц, учит держать удары и грамотно уходить от них.</a:t>
            </a:r>
          </a:p>
        </p:txBody>
      </p:sp>
      <p:pic>
        <p:nvPicPr>
          <p:cNvPr id="6147" name="Picture 3" descr="H:\DCIM\209_1702\IMG_25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05026" y="2641633"/>
            <a:ext cx="4056255" cy="311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2987823" y="5883401"/>
            <a:ext cx="2376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Илья Матвеев </a:t>
            </a:r>
            <a:r>
              <a:rPr lang="ru-RU" b="1" dirty="0"/>
              <a:t>увлекается боксом.</a:t>
            </a:r>
          </a:p>
        </p:txBody>
      </p:sp>
      <p:pic>
        <p:nvPicPr>
          <p:cNvPr id="1026" name="Picture 2" descr="Веселые картинки для детей. Обои для рабочего стола с персонажами мультфильмов и детских кни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16985">
            <a:off x="1044840" y="3125298"/>
            <a:ext cx="2074962" cy="169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30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yer.myshared.ru/980075/data/images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340768"/>
            <a:ext cx="727280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    Положительные </a:t>
            </a:r>
            <a:r>
              <a:rPr lang="ru-RU" sz="2400" b="1" dirty="0">
                <a:solidFill>
                  <a:srgbClr val="FF0000"/>
                </a:solidFill>
              </a:rPr>
              <a:t>характеристики спорта: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  <a:r>
              <a:rPr lang="ru-RU" dirty="0">
                <a:solidFill>
                  <a:srgbClr val="7030A0"/>
                </a:solidFill>
              </a:rPr>
              <a:t> -  при физических занятиях в человеческом организме происходит ускорение процессов метаболизма, в результате чего интенсивно сжигаются клетки жира;</a:t>
            </a:r>
          </a:p>
          <a:p>
            <a:r>
              <a:rPr lang="ru-RU" dirty="0"/>
              <a:t> </a:t>
            </a:r>
            <a:r>
              <a:rPr lang="ru-RU" dirty="0">
                <a:solidFill>
                  <a:srgbClr val="FF0000"/>
                </a:solidFill>
              </a:rPr>
              <a:t> -  спорт помогает укреплению иммунитета, особенно против вирусных и простудных заболеваний;</a:t>
            </a:r>
          </a:p>
          <a:p>
            <a:r>
              <a:rPr lang="ru-RU" dirty="0"/>
              <a:t>  </a:t>
            </a:r>
            <a:r>
              <a:rPr lang="ru-RU" dirty="0">
                <a:solidFill>
                  <a:srgbClr val="7030A0"/>
                </a:solidFill>
              </a:rPr>
              <a:t>-  регулярные тренировки способствуют здоровому образу жизни, исключая курение табака и употребление алкогольных напитков;</a:t>
            </a:r>
          </a:p>
          <a:p>
            <a:r>
              <a:rPr lang="ru-RU" dirty="0"/>
              <a:t> </a:t>
            </a:r>
            <a:r>
              <a:rPr lang="ru-RU" dirty="0">
                <a:solidFill>
                  <a:srgbClr val="FF0000"/>
                </a:solidFill>
              </a:rPr>
              <a:t> -  спорт положительно влияет на позвоночник человека, вырабатывая правильную здоровую осанку;</a:t>
            </a:r>
          </a:p>
          <a:p>
            <a:r>
              <a:rPr lang="ru-RU" dirty="0"/>
              <a:t> </a:t>
            </a:r>
            <a:r>
              <a:rPr lang="ru-RU" dirty="0">
                <a:solidFill>
                  <a:srgbClr val="7030A0"/>
                </a:solidFill>
              </a:rPr>
              <a:t> -  постоянные спортивные занятия способствуют укреплению мышечного каркаса, что помогает</a:t>
            </a:r>
            <a:r>
              <a:rPr lang="ru-RU" dirty="0"/>
              <a:t> </a:t>
            </a:r>
            <a:r>
              <a:rPr lang="ru-RU" dirty="0">
                <a:solidFill>
                  <a:srgbClr val="7030A0"/>
                </a:solidFill>
              </a:rPr>
              <a:t>человеку поддерживать красивую физическую форму.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79633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2912"/>
            <a:ext cx="9144000" cy="692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908720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Третий этап – заключительный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/>
              <a:t>За время реализации проекта, я выяснила, какими видами спорта увлекаются дети и их родители в свободное время.</a:t>
            </a:r>
          </a:p>
          <a:p>
            <a:r>
              <a:rPr lang="ru-RU" b="1" i="1" dirty="0" smtClean="0"/>
              <a:t>Дети и их родители  узнали много нового о пользе спорта.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211751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пасибо за внимание - Картинка 18872/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03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layer.myshared.ru/1238188/data/images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1844824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2,5 тысячи лет назад в древней Элладе было высечено изречение: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Хочешь быть сильным – бегай, 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Хочешь быть красивым  - бегай,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Хочешь быть умным – бегай»</a:t>
            </a:r>
          </a:p>
        </p:txBody>
      </p:sp>
    </p:spTree>
    <p:extLst>
      <p:ext uri="{BB962C8B-B14F-4D97-AF65-F5344CB8AC3E}">
        <p14:creationId xmlns:p14="http://schemas.microsoft.com/office/powerpoint/2010/main" val="205563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284984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sz="2400" b="1" dirty="0">
                <a:solidFill>
                  <a:srgbClr val="0070C0"/>
                </a:solidFill>
              </a:rPr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12776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Здоровый образ жизни семьи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групповой, краткосрочный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дети 5-6 лет, родители, воспитатель группы.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20.09.2015-01.10.2015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3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720840"/>
            <a:ext cx="71287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Вырастить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сына или дочь красивыми, крепкими, физически сильными — высокий долг родителей. И нередко многие из них, следуя духу времени, пытаются приобщить своих детей к физической культуре с раннего возраста. Совместная общая зарядка, прогулка,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совместные занятия спортом, семейные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подвижные игры сделают это занятие для детей радостным, желанным, сблизят между собой маленьких и взрослых членов семьи.	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28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8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908720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Цель: Привлечь семьи к активному участию в воспитательном процессе при формировании здорового образа жизни.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Выяснить, какими видами спорта увлекаются дети и родители в свободное время.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различных источников узнать, как положительно влияют на организм человека занятия спортом.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Обобщить полученные результаты, сделать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2436967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980728"/>
            <a:ext cx="799288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Работа по реализации проекта.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r>
              <a:rPr lang="ru-RU" b="1" dirty="0" smtClean="0"/>
              <a:t>Первый  </a:t>
            </a:r>
            <a:r>
              <a:rPr lang="ru-RU" b="1" dirty="0"/>
              <a:t>этап-подготовительный. </a:t>
            </a:r>
            <a:endParaRPr lang="ru-RU" b="1" dirty="0" smtClean="0"/>
          </a:p>
          <a:p>
            <a:r>
              <a:rPr lang="ru-RU" b="1" dirty="0" smtClean="0"/>
              <a:t>Работа с родителями:</a:t>
            </a:r>
            <a:endParaRPr lang="ru-RU" dirty="0"/>
          </a:p>
          <a:p>
            <a:r>
              <a:rPr lang="ru-RU" b="1" dirty="0"/>
              <a:t>Анкета для родителей « Отношение родителей к здоровью и здоровому образу </a:t>
            </a:r>
            <a:r>
              <a:rPr lang="ru-RU" b="1" dirty="0" smtClean="0"/>
              <a:t>жизни </a:t>
            </a:r>
            <a:r>
              <a:rPr lang="ru-RU" b="1" dirty="0"/>
              <a:t>своего ребенка»</a:t>
            </a:r>
            <a:endParaRPr lang="ru-RU" dirty="0"/>
          </a:p>
          <a:p>
            <a:r>
              <a:rPr lang="ru-RU" b="1" dirty="0"/>
              <a:t>Консультация для родителей « Физкультура и спорт в жизни дошкольников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С детьми: беседы о пользе спорта, проведение подвижных игр, утренней гимнастики, физкультурных занятий, чтение </a:t>
            </a:r>
            <a:r>
              <a:rPr lang="ru-RU" b="1" dirty="0" err="1" smtClean="0"/>
              <a:t>худ.литературы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r>
              <a:rPr lang="ru-RU" b="1" dirty="0"/>
              <a:t>Второй этап- основной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Семьи воспитанников делали фотоотчет, какими видами спорта увлекаются их дети и сами взрослые в свободное время.</a:t>
            </a:r>
          </a:p>
          <a:p>
            <a:r>
              <a:rPr lang="ru-RU" b="1" dirty="0" smtClean="0"/>
              <a:t>Из различных источников я узнала о пользе спорта.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90484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908720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Катание на велосипедах </a:t>
            </a:r>
            <a:r>
              <a:rPr lang="ru-RU" sz="2400" b="1" dirty="0"/>
              <a:t>способствует укреплению мышц, благотворно влияет на обмен </a:t>
            </a:r>
            <a:r>
              <a:rPr lang="ru-RU" sz="2400" b="1" dirty="0" smtClean="0"/>
              <a:t>веществ.</a:t>
            </a:r>
            <a:endParaRPr lang="ru-RU" sz="2400" b="1" dirty="0"/>
          </a:p>
        </p:txBody>
      </p:sp>
      <p:pic>
        <p:nvPicPr>
          <p:cNvPr id="2052" name="Picture 4" descr="H:\DCIM\209_1702\IMG_25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30448">
            <a:off x="5082836" y="2524136"/>
            <a:ext cx="3871979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5517232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Семья Бутусовых и Андрей </a:t>
            </a:r>
            <a:r>
              <a:rPr lang="ru-RU" b="1" dirty="0" err="1"/>
              <a:t>Саляев</a:t>
            </a:r>
            <a:r>
              <a:rPr lang="ru-RU" b="1" dirty="0"/>
              <a:t> активно проводят свободное время, катаясь на велосипедах.</a:t>
            </a:r>
          </a:p>
        </p:txBody>
      </p:sp>
      <p:pic>
        <p:nvPicPr>
          <p:cNvPr id="7" name="Picture 3" descr="H:\DCIM\209_1702\IMG_25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854" y="2241999"/>
            <a:ext cx="4208016" cy="315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6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908721"/>
            <a:ext cx="6750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Футбол  </a:t>
            </a:r>
            <a:r>
              <a:rPr lang="ru-RU" sz="2800" b="1" dirty="0">
                <a:solidFill>
                  <a:srgbClr val="00B050"/>
                </a:solidFill>
              </a:rPr>
              <a:t>отлично развивает скорость реакции, выносливость, подвижность.</a:t>
            </a:r>
          </a:p>
        </p:txBody>
      </p:sp>
      <p:pic>
        <p:nvPicPr>
          <p:cNvPr id="3075" name="Picture 3" descr="H:\DCIM\209_1702\IMG_25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780" y="2140347"/>
            <a:ext cx="5153220" cy="38649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1331640" y="5928409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Андрей Земсков </a:t>
            </a:r>
            <a:r>
              <a:rPr lang="ru-RU" b="1" dirty="0" smtClean="0"/>
              <a:t> с мамой </a:t>
            </a:r>
            <a:r>
              <a:rPr lang="ru-RU" b="1" dirty="0" smtClean="0">
                <a:solidFill>
                  <a:srgbClr val="7030A0"/>
                </a:solidFill>
              </a:rPr>
              <a:t>ловко </a:t>
            </a:r>
            <a:r>
              <a:rPr lang="ru-RU" b="1" dirty="0">
                <a:solidFill>
                  <a:srgbClr val="7030A0"/>
                </a:solidFill>
              </a:rPr>
              <a:t>играет в футбол.</a:t>
            </a:r>
          </a:p>
        </p:txBody>
      </p:sp>
      <p:pic>
        <p:nvPicPr>
          <p:cNvPr id="4" name="Picture 2" descr="&quot;Крылья&quot; обыграли IBS в первый день суперфинала ЧР по пляжному футболу - Постсовет.Р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25" b="100000" l="2905" r="981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124744"/>
            <a:ext cx="1710730" cy="170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04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качать шаблоны флэш презентаций - Все для Семь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908720"/>
            <a:ext cx="6750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Обруч </a:t>
            </a:r>
            <a:r>
              <a:rPr lang="ru-RU" sz="2400" b="1" dirty="0">
                <a:solidFill>
                  <a:srgbClr val="0070C0"/>
                </a:solidFill>
              </a:rPr>
              <a:t>осуществляет своеобразный массажный эффект, тренируется вестибулярный аппарат, улучшается осанка.</a:t>
            </a:r>
          </a:p>
        </p:txBody>
      </p:sp>
      <p:pic>
        <p:nvPicPr>
          <p:cNvPr id="3" name="Picture 2" descr="H:\DCIM\191_1208\IMG_22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8" b="100000" l="15826" r="74087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13578"/>
            <a:ext cx="5497104" cy="35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4788024" y="5645716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Карина </a:t>
            </a:r>
            <a:r>
              <a:rPr lang="ru-RU" b="1" dirty="0" err="1" smtClean="0">
                <a:solidFill>
                  <a:srgbClr val="FF0000"/>
                </a:solidFill>
              </a:rPr>
              <a:t>Пашарова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/>
              <a:t>умело крутит </a:t>
            </a:r>
            <a:r>
              <a:rPr lang="ru-RU" b="1" dirty="0" smtClean="0"/>
              <a:t>обруч , ее мечта стать знаменитой гимнасткой.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97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482</Words>
  <Application>Microsoft Office PowerPoint</Application>
  <PresentationFormat>Экран (4:3)</PresentationFormat>
  <Paragraphs>62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Ксюша</dc:creator>
  <cp:lastModifiedBy>1</cp:lastModifiedBy>
  <cp:revision>28</cp:revision>
  <dcterms:created xsi:type="dcterms:W3CDTF">2015-02-17T15:04:31Z</dcterms:created>
  <dcterms:modified xsi:type="dcterms:W3CDTF">2017-10-07T07:10:38Z</dcterms:modified>
</cp:coreProperties>
</file>