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9" r:id="rId1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4C97"/>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3" autoAdjust="0"/>
    <p:restoredTop sz="94671" autoAdjust="0"/>
  </p:normalViewPr>
  <p:slideViewPr>
    <p:cSldViewPr>
      <p:cViewPr varScale="1">
        <p:scale>
          <a:sx n="70" d="100"/>
          <a:sy n="70" d="100"/>
        </p:scale>
        <p:origin x="1386" y="72"/>
      </p:cViewPr>
      <p:guideLst>
        <p:guide orient="horz" pos="2160"/>
        <p:guide pos="2880"/>
      </p:guideLst>
    </p:cSldViewPr>
  </p:slideViewPr>
  <p:outlineViewPr>
    <p:cViewPr>
      <p:scale>
        <a:sx n="33" d="100"/>
        <a:sy n="33" d="100"/>
      </p:scale>
      <p:origin x="0" y="28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7B6D1377-7C1E-4CDD-AB5B-E5AE1168E294}" type="datetimeFigureOut">
              <a:rPr lang="ru-RU"/>
              <a:pPr>
                <a:defRPr/>
              </a:pPr>
              <a:t>07.10.2017</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dirty="0"/>
          </a:p>
        </p:txBody>
      </p:sp>
      <p:sp>
        <p:nvSpPr>
          <p:cNvPr id="6" name="Номер слайда 5"/>
          <p:cNvSpPr>
            <a:spLocks noGrp="1"/>
          </p:cNvSpPr>
          <p:nvPr>
            <p:ph type="sldNum" sz="quarter" idx="12"/>
          </p:nvPr>
        </p:nvSpPr>
        <p:spPr/>
        <p:txBody>
          <a:bodyPr/>
          <a:lstStyle>
            <a:lvl1pPr>
              <a:defRPr/>
            </a:lvl1pPr>
          </a:lstStyle>
          <a:p>
            <a:pPr>
              <a:defRPr/>
            </a:pPr>
            <a:fld id="{F81D33C7-DF66-471C-9442-F68842319BB0}" type="slidenum">
              <a:rPr lang="ru-RU"/>
              <a:pPr>
                <a:defRPr/>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ABEB60E-73FF-4F1F-83EA-9755DE8E700D}" type="datetimeFigureOut">
              <a:rPr lang="ru-RU"/>
              <a:pPr>
                <a:defRPr/>
              </a:pPr>
              <a:t>07.10.2017</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dirty="0"/>
          </a:p>
        </p:txBody>
      </p:sp>
      <p:sp>
        <p:nvSpPr>
          <p:cNvPr id="6" name="Номер слайда 5"/>
          <p:cNvSpPr>
            <a:spLocks noGrp="1"/>
          </p:cNvSpPr>
          <p:nvPr>
            <p:ph type="sldNum" sz="quarter" idx="12"/>
          </p:nvPr>
        </p:nvSpPr>
        <p:spPr/>
        <p:txBody>
          <a:bodyPr/>
          <a:lstStyle>
            <a:lvl1pPr>
              <a:defRPr/>
            </a:lvl1pPr>
          </a:lstStyle>
          <a:p>
            <a:pPr>
              <a:defRPr/>
            </a:pPr>
            <a:fld id="{71951C08-73FF-451E-AE06-A82056257147}" type="slidenum">
              <a:rPr lang="ru-RU"/>
              <a:pPr>
                <a:defRPr/>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4AECD6F-1639-4F28-BE10-CCDD647BF182}" type="datetimeFigureOut">
              <a:rPr lang="ru-RU"/>
              <a:pPr>
                <a:defRPr/>
              </a:pPr>
              <a:t>07.10.2017</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dirty="0"/>
          </a:p>
        </p:txBody>
      </p:sp>
      <p:sp>
        <p:nvSpPr>
          <p:cNvPr id="6" name="Номер слайда 5"/>
          <p:cNvSpPr>
            <a:spLocks noGrp="1"/>
          </p:cNvSpPr>
          <p:nvPr>
            <p:ph type="sldNum" sz="quarter" idx="12"/>
          </p:nvPr>
        </p:nvSpPr>
        <p:spPr/>
        <p:txBody>
          <a:bodyPr/>
          <a:lstStyle>
            <a:lvl1pPr>
              <a:defRPr/>
            </a:lvl1pPr>
          </a:lstStyle>
          <a:p>
            <a:pPr>
              <a:defRPr/>
            </a:pPr>
            <a:fld id="{635AE526-24E0-468D-94C3-ACF2F33C8D38}" type="slidenum">
              <a:rPr lang="ru-RU"/>
              <a:pPr>
                <a:defRPr/>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439D18C-27FB-4714-B5E4-E7FFF5A7A139}" type="datetimeFigureOut">
              <a:rPr lang="ru-RU"/>
              <a:pPr>
                <a:defRPr/>
              </a:pPr>
              <a:t>07.10.2017</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dirty="0"/>
          </a:p>
        </p:txBody>
      </p:sp>
      <p:sp>
        <p:nvSpPr>
          <p:cNvPr id="6" name="Номер слайда 5"/>
          <p:cNvSpPr>
            <a:spLocks noGrp="1"/>
          </p:cNvSpPr>
          <p:nvPr>
            <p:ph type="sldNum" sz="quarter" idx="12"/>
          </p:nvPr>
        </p:nvSpPr>
        <p:spPr/>
        <p:txBody>
          <a:bodyPr/>
          <a:lstStyle>
            <a:lvl1pPr>
              <a:defRPr/>
            </a:lvl1pPr>
          </a:lstStyle>
          <a:p>
            <a:pPr>
              <a:defRPr/>
            </a:pPr>
            <a:fld id="{0E8770FB-FD74-49C3-B316-B036AC955B60}" type="slidenum">
              <a:rPr lang="ru-RU"/>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AD65B9A6-1FD8-4AEC-891A-8FB3E4A3E4E6}" type="datetimeFigureOut">
              <a:rPr lang="ru-RU"/>
              <a:pPr>
                <a:defRPr/>
              </a:pPr>
              <a:t>07.10.2017</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dirty="0"/>
          </a:p>
        </p:txBody>
      </p:sp>
      <p:sp>
        <p:nvSpPr>
          <p:cNvPr id="6" name="Номер слайда 5"/>
          <p:cNvSpPr>
            <a:spLocks noGrp="1"/>
          </p:cNvSpPr>
          <p:nvPr>
            <p:ph type="sldNum" sz="quarter" idx="12"/>
          </p:nvPr>
        </p:nvSpPr>
        <p:spPr/>
        <p:txBody>
          <a:bodyPr/>
          <a:lstStyle>
            <a:lvl1pPr>
              <a:defRPr/>
            </a:lvl1pPr>
          </a:lstStyle>
          <a:p>
            <a:pPr>
              <a:defRPr/>
            </a:pPr>
            <a:fld id="{E2C6C8E8-FF9F-4DC7-B79A-B7E28DFE4731}" type="slidenum">
              <a:rPr lang="ru-RU"/>
              <a:pPr>
                <a:defRPr/>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781507A3-E195-408E-BF37-9AC0952DD881}" type="datetimeFigureOut">
              <a:rPr lang="ru-RU"/>
              <a:pPr>
                <a:defRPr/>
              </a:pPr>
              <a:t>07.10.2017</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dirty="0"/>
          </a:p>
        </p:txBody>
      </p:sp>
      <p:sp>
        <p:nvSpPr>
          <p:cNvPr id="7" name="Номер слайда 5"/>
          <p:cNvSpPr>
            <a:spLocks noGrp="1"/>
          </p:cNvSpPr>
          <p:nvPr>
            <p:ph type="sldNum" sz="quarter" idx="12"/>
          </p:nvPr>
        </p:nvSpPr>
        <p:spPr/>
        <p:txBody>
          <a:bodyPr/>
          <a:lstStyle>
            <a:lvl1pPr>
              <a:defRPr/>
            </a:lvl1pPr>
          </a:lstStyle>
          <a:p>
            <a:pPr>
              <a:defRPr/>
            </a:pPr>
            <a:fld id="{0C633C06-E331-42AB-AFBB-AF2E4B36E2FB}"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B4E2818-76CC-4F13-914F-97CEB10E993C}" type="datetimeFigureOut">
              <a:rPr lang="ru-RU"/>
              <a:pPr>
                <a:defRPr/>
              </a:pPr>
              <a:t>07.10.2017</a:t>
            </a:fld>
            <a:endParaRPr lang="ru-RU" dirty="0"/>
          </a:p>
        </p:txBody>
      </p:sp>
      <p:sp>
        <p:nvSpPr>
          <p:cNvPr id="8" name="Нижний колонтитул 4"/>
          <p:cNvSpPr>
            <a:spLocks noGrp="1"/>
          </p:cNvSpPr>
          <p:nvPr>
            <p:ph type="ftr" sz="quarter" idx="11"/>
          </p:nvPr>
        </p:nvSpPr>
        <p:spPr/>
        <p:txBody>
          <a:bodyPr/>
          <a:lstStyle>
            <a:lvl1pPr>
              <a:defRPr/>
            </a:lvl1pPr>
          </a:lstStyle>
          <a:p>
            <a:pPr>
              <a:defRPr/>
            </a:pPr>
            <a:endParaRPr lang="ru-RU" dirty="0"/>
          </a:p>
        </p:txBody>
      </p:sp>
      <p:sp>
        <p:nvSpPr>
          <p:cNvPr id="9" name="Номер слайда 5"/>
          <p:cNvSpPr>
            <a:spLocks noGrp="1"/>
          </p:cNvSpPr>
          <p:nvPr>
            <p:ph type="sldNum" sz="quarter" idx="12"/>
          </p:nvPr>
        </p:nvSpPr>
        <p:spPr/>
        <p:txBody>
          <a:bodyPr/>
          <a:lstStyle>
            <a:lvl1pPr>
              <a:defRPr/>
            </a:lvl1pPr>
          </a:lstStyle>
          <a:p>
            <a:pPr>
              <a:defRPr/>
            </a:pPr>
            <a:fld id="{2A3CFB7C-0D6B-4C67-B4E8-E07B0273E071}" type="slidenum">
              <a:rPr lang="ru-RU"/>
              <a:pPr>
                <a:defRPr/>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D14F7477-07C4-4122-B21E-A91AB3DA79DE}" type="datetimeFigureOut">
              <a:rPr lang="ru-RU"/>
              <a:pPr>
                <a:defRPr/>
              </a:pPr>
              <a:t>07.10.2017</a:t>
            </a:fld>
            <a:endParaRPr lang="ru-RU" dirty="0"/>
          </a:p>
        </p:txBody>
      </p:sp>
      <p:sp>
        <p:nvSpPr>
          <p:cNvPr id="4" name="Нижний колонтитул 4"/>
          <p:cNvSpPr>
            <a:spLocks noGrp="1"/>
          </p:cNvSpPr>
          <p:nvPr>
            <p:ph type="ftr" sz="quarter" idx="11"/>
          </p:nvPr>
        </p:nvSpPr>
        <p:spPr/>
        <p:txBody>
          <a:bodyPr/>
          <a:lstStyle>
            <a:lvl1pPr>
              <a:defRPr/>
            </a:lvl1pPr>
          </a:lstStyle>
          <a:p>
            <a:pPr>
              <a:defRPr/>
            </a:pPr>
            <a:endParaRPr lang="ru-RU" dirty="0"/>
          </a:p>
        </p:txBody>
      </p:sp>
      <p:sp>
        <p:nvSpPr>
          <p:cNvPr id="5" name="Номер слайда 5"/>
          <p:cNvSpPr>
            <a:spLocks noGrp="1"/>
          </p:cNvSpPr>
          <p:nvPr>
            <p:ph type="sldNum" sz="quarter" idx="12"/>
          </p:nvPr>
        </p:nvSpPr>
        <p:spPr/>
        <p:txBody>
          <a:bodyPr/>
          <a:lstStyle>
            <a:lvl1pPr>
              <a:defRPr/>
            </a:lvl1pPr>
          </a:lstStyle>
          <a:p>
            <a:pPr>
              <a:defRPr/>
            </a:pPr>
            <a:fld id="{C860B333-DAA5-4510-B801-A533393F8494}" type="slidenum">
              <a:rPr lang="ru-RU"/>
              <a:pPr>
                <a:defRPr/>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2802353-238C-4847-9D50-4FBBF751D9BE}" type="datetimeFigureOut">
              <a:rPr lang="ru-RU"/>
              <a:pPr>
                <a:defRPr/>
              </a:pPr>
              <a:t>07.10.2017</a:t>
            </a:fld>
            <a:endParaRPr lang="ru-RU" dirty="0"/>
          </a:p>
        </p:txBody>
      </p:sp>
      <p:sp>
        <p:nvSpPr>
          <p:cNvPr id="3" name="Нижний колонтитул 4"/>
          <p:cNvSpPr>
            <a:spLocks noGrp="1"/>
          </p:cNvSpPr>
          <p:nvPr>
            <p:ph type="ftr" sz="quarter" idx="11"/>
          </p:nvPr>
        </p:nvSpPr>
        <p:spPr/>
        <p:txBody>
          <a:bodyPr/>
          <a:lstStyle>
            <a:lvl1pPr>
              <a:defRPr/>
            </a:lvl1pPr>
          </a:lstStyle>
          <a:p>
            <a:pPr>
              <a:defRPr/>
            </a:pPr>
            <a:endParaRPr lang="ru-RU" dirty="0"/>
          </a:p>
        </p:txBody>
      </p:sp>
      <p:sp>
        <p:nvSpPr>
          <p:cNvPr id="4" name="Номер слайда 5"/>
          <p:cNvSpPr>
            <a:spLocks noGrp="1"/>
          </p:cNvSpPr>
          <p:nvPr>
            <p:ph type="sldNum" sz="quarter" idx="12"/>
          </p:nvPr>
        </p:nvSpPr>
        <p:spPr/>
        <p:txBody>
          <a:bodyPr/>
          <a:lstStyle>
            <a:lvl1pPr>
              <a:defRPr/>
            </a:lvl1pPr>
          </a:lstStyle>
          <a:p>
            <a:pPr>
              <a:defRPr/>
            </a:pPr>
            <a:fld id="{E29AA448-70E6-4925-86D9-CA6E8FE6596D}" type="slidenum">
              <a:rPr lang="ru-RU"/>
              <a:pPr>
                <a:defRPr/>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4E613044-9E74-4D65-A052-B57859846C08}" type="datetimeFigureOut">
              <a:rPr lang="ru-RU"/>
              <a:pPr>
                <a:defRPr/>
              </a:pPr>
              <a:t>07.10.2017</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dirty="0"/>
          </a:p>
        </p:txBody>
      </p:sp>
      <p:sp>
        <p:nvSpPr>
          <p:cNvPr id="7" name="Номер слайда 5"/>
          <p:cNvSpPr>
            <a:spLocks noGrp="1"/>
          </p:cNvSpPr>
          <p:nvPr>
            <p:ph type="sldNum" sz="quarter" idx="12"/>
          </p:nvPr>
        </p:nvSpPr>
        <p:spPr/>
        <p:txBody>
          <a:bodyPr/>
          <a:lstStyle>
            <a:lvl1pPr>
              <a:defRPr/>
            </a:lvl1pPr>
          </a:lstStyle>
          <a:p>
            <a:pPr>
              <a:defRPr/>
            </a:pPr>
            <a:fld id="{EBF178C9-8AC8-4481-9E3D-C46E123740F9}" type="slidenum">
              <a:rPr lang="ru-RU"/>
              <a:pPr>
                <a:defRPr/>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FBA6BB-BCC3-47FC-814D-7D12FF564C51}" type="datetimeFigureOut">
              <a:rPr lang="ru-RU"/>
              <a:pPr>
                <a:defRPr/>
              </a:pPr>
              <a:t>07.10.2017</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dirty="0"/>
          </a:p>
        </p:txBody>
      </p:sp>
      <p:sp>
        <p:nvSpPr>
          <p:cNvPr id="7" name="Номер слайда 5"/>
          <p:cNvSpPr>
            <a:spLocks noGrp="1"/>
          </p:cNvSpPr>
          <p:nvPr>
            <p:ph type="sldNum" sz="quarter" idx="12"/>
          </p:nvPr>
        </p:nvSpPr>
        <p:spPr/>
        <p:txBody>
          <a:bodyPr/>
          <a:lstStyle>
            <a:lvl1pPr>
              <a:defRPr/>
            </a:lvl1pPr>
          </a:lstStyle>
          <a:p>
            <a:pPr>
              <a:defRPr/>
            </a:pPr>
            <a:fld id="{157F9D5C-6273-4F03-A482-9018F46A39CB}" type="slidenum">
              <a:rPr lang="ru-RU"/>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A23DA21B-3C43-4AF9-BD6C-2FD5698378F0}" type="datetimeFigureOut">
              <a:rPr lang="ru-RU"/>
              <a:pPr>
                <a:defRPr/>
              </a:pPr>
              <a:t>07.10.2017</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defRPr>
            </a:lvl1pPr>
          </a:lstStyle>
          <a:p>
            <a:pPr>
              <a:defRPr/>
            </a:pPr>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581F449F-C093-4EF7-B9F5-314711D0E788}" type="slidenum">
              <a:rPr lang="ru-RU"/>
              <a:pPr>
                <a:defRPr/>
              </a:pPr>
              <a:t>‹#›</a:t>
            </a:fld>
            <a:endParaRPr lang="ru-RU"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Рисунок 3" descr="poliesportiu01bis.jpg"/>
          <p:cNvPicPr>
            <a:picLocks noChangeAspect="1"/>
          </p:cNvPicPr>
          <p:nvPr/>
        </p:nvPicPr>
        <p:blipFill>
          <a:blip r:embed="rId2"/>
          <a:srcRect/>
          <a:stretch>
            <a:fillRect/>
          </a:stretch>
        </p:blipFill>
        <p:spPr bwMode="auto">
          <a:xfrm>
            <a:off x="0" y="-68263"/>
            <a:ext cx="9144000" cy="6926263"/>
          </a:xfrm>
          <a:prstGeom prst="rect">
            <a:avLst/>
          </a:prstGeom>
          <a:noFill/>
          <a:ln w="9525">
            <a:noFill/>
            <a:miter lim="800000"/>
            <a:headEnd/>
            <a:tailEnd/>
          </a:ln>
        </p:spPr>
      </p:pic>
      <p:sp>
        <p:nvSpPr>
          <p:cNvPr id="3" name="Подзаголовок 2"/>
          <p:cNvSpPr>
            <a:spLocks noGrp="1"/>
          </p:cNvSpPr>
          <p:nvPr>
            <p:ph type="subTitle" idx="1"/>
          </p:nvPr>
        </p:nvSpPr>
        <p:spPr>
          <a:xfrm>
            <a:off x="971600" y="2132856"/>
            <a:ext cx="6629424" cy="2781304"/>
          </a:xfrm>
          <a:effectLst>
            <a:glow rad="228600">
              <a:schemeClr val="accent2">
                <a:satMod val="175000"/>
                <a:alpha val="40000"/>
              </a:schemeClr>
            </a:glow>
            <a:outerShdw blurRad="50800" dist="38100" dir="10800000" algn="r" rotWithShape="0">
              <a:prstClr val="black">
                <a:alpha val="40000"/>
              </a:prstClr>
            </a:outerShdw>
            <a:reflection blurRad="6350" stA="50000" endA="300" endPos="90000" dist="50800" dir="5400000" sy="-100000" algn="bl" rotWithShape="0"/>
          </a:effectLst>
          <a:scene3d>
            <a:camera prst="perspectiveRight"/>
            <a:lightRig rig="threePt" dir="t"/>
          </a:scene3d>
          <a:sp3d>
            <a:bevelT w="101600" prst="riblet"/>
          </a:sp3d>
        </p:spPr>
        <p:txBody>
          <a:bodyPr rtlCol="0">
            <a:normAutofit fontScale="92500" lnSpcReduction="20000"/>
          </a:bodyPr>
          <a:lstStyle/>
          <a:p>
            <a:pPr fontAlgn="auto">
              <a:spcAft>
                <a:spcPts val="0"/>
              </a:spcAft>
              <a:buFont typeface="Arial" pitchFamily="34" charset="0"/>
              <a:buNone/>
              <a:defRPr/>
            </a:pPr>
            <a:r>
              <a:rPr lang="en-US" sz="4400" b="1" i="1" dirty="0" smtClean="0">
                <a:solidFill>
                  <a:srgbClr val="FF0066"/>
                </a:solidFill>
              </a:rPr>
              <a:t>Sport is one of the most popular pastimes all over the world.</a:t>
            </a:r>
            <a:endParaRPr lang="ru-RU" sz="4400" b="1" i="1" dirty="0" smtClean="0">
              <a:solidFill>
                <a:srgbClr val="FF0066"/>
              </a:solidFill>
            </a:endParaRPr>
          </a:p>
          <a:p>
            <a:pPr fontAlgn="auto">
              <a:spcAft>
                <a:spcPts val="0"/>
              </a:spcAft>
              <a:buFont typeface="Arial" pitchFamily="34" charset="0"/>
              <a:buNone/>
              <a:defRPr/>
            </a:pPr>
            <a:r>
              <a:rPr lang="en-US" sz="4400" b="1" i="1" dirty="0" smtClean="0">
                <a:solidFill>
                  <a:srgbClr val="FF0066"/>
                </a:solidFill>
              </a:rPr>
              <a:t>The presentation by Alekseeva </a:t>
            </a:r>
            <a:r>
              <a:rPr lang="en-US" sz="4400" b="1" i="1" dirty="0" smtClean="0">
                <a:solidFill>
                  <a:srgbClr val="FF0066"/>
                </a:solidFill>
              </a:rPr>
              <a:t>Kate</a:t>
            </a:r>
            <a:r>
              <a:rPr lang="ru-RU" sz="4400" b="1" i="1" dirty="0" smtClean="0">
                <a:solidFill>
                  <a:srgbClr val="FF0066"/>
                </a:solidFill>
              </a:rPr>
              <a:t> 7 «</a:t>
            </a:r>
            <a:r>
              <a:rPr lang="ru-RU" sz="4400" b="1" i="1" smtClean="0">
                <a:solidFill>
                  <a:srgbClr val="FF0066"/>
                </a:solidFill>
              </a:rPr>
              <a:t>а»</a:t>
            </a:r>
            <a:endParaRPr lang="ru-RU" sz="4400" b="1" i="1" dirty="0" smtClean="0">
              <a:solidFill>
                <a:srgbClr val="FF0066"/>
              </a:solidFill>
            </a:endParaRPr>
          </a:p>
          <a:p>
            <a:pPr fontAlgn="auto">
              <a:spcAft>
                <a:spcPts val="0"/>
              </a:spcAft>
              <a:buFont typeface="Arial" pitchFamily="34" charset="0"/>
              <a:buNone/>
              <a:defRPr/>
            </a:pPr>
            <a:endParaRPr lang="ru-RU" sz="4400" b="1" i="1" dirty="0">
              <a:solidFill>
                <a:srgbClr val="FF0066"/>
              </a:solidFill>
            </a:endParaRP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ski-jump-sm_thumb[1].jpg"/>
          <p:cNvPicPr>
            <a:picLocks noChangeAspect="1"/>
          </p:cNvPicPr>
          <p:nvPr/>
        </p:nvPicPr>
        <p:blipFill>
          <a:blip r:embed="rId2" cstate="print"/>
          <a:stretch>
            <a:fillRect/>
          </a:stretch>
        </p:blipFill>
        <p:spPr>
          <a:xfrm>
            <a:off x="3143240" y="0"/>
            <a:ext cx="6698642" cy="3929066"/>
          </a:xfrm>
          <a:prstGeom prst="rect">
            <a:avLst/>
          </a:prstGeom>
          <a:scene3d>
            <a:camera prst="perspectiveContrastingLeftFacing"/>
            <a:lightRig rig="threePt" dir="t"/>
          </a:scene3d>
        </p:spPr>
      </p:pic>
      <p:pic>
        <p:nvPicPr>
          <p:cNvPr id="6" name="Рисунок 5" descr="oblas.jpg"/>
          <p:cNvPicPr>
            <a:picLocks noChangeAspect="1"/>
          </p:cNvPicPr>
          <p:nvPr/>
        </p:nvPicPr>
        <p:blipFill>
          <a:blip r:embed="rId3" cstate="print"/>
          <a:stretch>
            <a:fillRect/>
          </a:stretch>
        </p:blipFill>
        <p:spPr>
          <a:xfrm>
            <a:off x="-285784" y="0"/>
            <a:ext cx="5792234" cy="3857628"/>
          </a:xfrm>
          <a:prstGeom prst="rect">
            <a:avLst/>
          </a:prstGeom>
          <a:scene3d>
            <a:camera prst="perspectiveContrastingRightFacing"/>
            <a:lightRig rig="threePt" dir="t"/>
          </a:scene3d>
        </p:spPr>
      </p:pic>
      <p:sp>
        <p:nvSpPr>
          <p:cNvPr id="2" name="Заголовок 1"/>
          <p:cNvSpPr>
            <a:spLocks noGrp="1"/>
          </p:cNvSpPr>
          <p:nvPr>
            <p:ph type="title"/>
          </p:nvPr>
        </p:nvSpPr>
        <p:spPr>
          <a:xfrm>
            <a:off x="357188" y="2000250"/>
            <a:ext cx="8229600" cy="1143000"/>
          </a:xfrm>
          <a:effectLst>
            <a:outerShdw blurRad="50800" dist="38100" dir="18900000" algn="bl" rotWithShape="0">
              <a:prstClr val="black">
                <a:alpha val="40000"/>
              </a:prstClr>
            </a:outerShdw>
          </a:effectLst>
        </p:spPr>
        <p:txBody>
          <a:bodyPr>
            <a:normAutofit fontScale="90000"/>
          </a:bodyPr>
          <a:lstStyle/>
          <a:p>
            <a:r>
              <a:rPr lang="en-US" sz="4000" b="1" i="1" dirty="0" smtClean="0">
                <a:solidFill>
                  <a:srgbClr val="FFFF00"/>
                </a:solidFill>
              </a:rPr>
              <a:t>go in for sport!</a:t>
            </a:r>
            <a:r>
              <a:rPr lang="en-US" sz="4000" b="1" i="1" dirty="0" smtClean="0">
                <a:solidFill>
                  <a:srgbClr val="FF0000"/>
                </a:solidFill>
              </a:rPr>
              <a:t/>
            </a:r>
            <a:br>
              <a:rPr lang="en-US" sz="4000" b="1" i="1" dirty="0" smtClean="0">
                <a:solidFill>
                  <a:srgbClr val="FF0000"/>
                </a:solidFill>
              </a:rPr>
            </a:br>
            <a:endParaRPr lang="ru-RU" sz="4000" b="1" i="1" dirty="0" smtClean="0">
              <a:solidFill>
                <a:srgbClr val="FF0000"/>
              </a:solidFill>
            </a:endParaRPr>
          </a:p>
        </p:txBody>
      </p:sp>
      <p:pic>
        <p:nvPicPr>
          <p:cNvPr id="4" name="Содержимое 3" descr="plav.jpg"/>
          <p:cNvPicPr>
            <a:picLocks noGrp="1" noChangeAspect="1"/>
          </p:cNvPicPr>
          <p:nvPr>
            <p:ph idx="1"/>
          </p:nvPr>
        </p:nvPicPr>
        <p:blipFill>
          <a:blip r:embed="rId4" cstate="print"/>
          <a:stretch>
            <a:fillRect/>
          </a:stretch>
        </p:blipFill>
        <p:spPr>
          <a:xfrm>
            <a:off x="0" y="3571876"/>
            <a:ext cx="5439300" cy="3558404"/>
          </a:xfrm>
          <a:scene3d>
            <a:camera prst="perspectiveHeroicExtremeRightFacing"/>
            <a:lightRig rig="threePt" dir="t"/>
          </a:scene3d>
        </p:spPr>
      </p:pic>
      <p:pic>
        <p:nvPicPr>
          <p:cNvPr id="7" name="Рисунок 6" descr="677087024.jpg"/>
          <p:cNvPicPr>
            <a:picLocks noChangeAspect="1"/>
          </p:cNvPicPr>
          <p:nvPr/>
        </p:nvPicPr>
        <p:blipFill>
          <a:blip r:embed="rId5" cstate="print"/>
          <a:stretch>
            <a:fillRect/>
          </a:stretch>
        </p:blipFill>
        <p:spPr>
          <a:xfrm>
            <a:off x="3428992" y="3500438"/>
            <a:ext cx="5357842" cy="3790950"/>
          </a:xfrm>
          <a:prstGeom prst="rect">
            <a:avLst/>
          </a:prstGeom>
          <a:scene3d>
            <a:camera prst="perspectiveHeroicExtremeLeftFacing"/>
            <a:lightRig rig="threePt" dir="t"/>
          </a:scene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7" presetClass="exit" presetSubtype="4" fill="hold" grpId="1" nodeType="clickEffect">
                                  <p:stCondLst>
                                    <p:cond delay="0"/>
                                  </p:stCondLst>
                                  <p:childTnLst>
                                    <p:anim calcmode="lin" valueType="num">
                                      <p:cBhvr additive="base">
                                        <p:cTn id="13" dur="3000"/>
                                        <p:tgtEl>
                                          <p:spTgt spid="2"/>
                                        </p:tgtEl>
                                        <p:attrNameLst>
                                          <p:attrName>ppt_x</p:attrName>
                                        </p:attrNameLst>
                                      </p:cBhvr>
                                      <p:tavLst>
                                        <p:tav tm="0">
                                          <p:val>
                                            <p:strVal val="ppt_x"/>
                                          </p:val>
                                        </p:tav>
                                        <p:tav tm="100000">
                                          <p:val>
                                            <p:strVal val="ppt_x"/>
                                          </p:val>
                                        </p:tav>
                                      </p:tavLst>
                                    </p:anim>
                                    <p:anim calcmode="lin" valueType="num">
                                      <p:cBhvr additive="base">
                                        <p:cTn id="14" dur="3000"/>
                                        <p:tgtEl>
                                          <p:spTgt spid="2"/>
                                        </p:tgtEl>
                                        <p:attrNameLst>
                                          <p:attrName>ppt_y</p:attrName>
                                        </p:attrNameLst>
                                      </p:cBhvr>
                                      <p:tavLst>
                                        <p:tav tm="0">
                                          <p:val>
                                            <p:strVal val="ppt_y"/>
                                          </p:val>
                                        </p:tav>
                                        <p:tav tm="100000">
                                          <p:val>
                                            <p:strVal val="1+ppt_h/2"/>
                                          </p:val>
                                        </p:tav>
                                      </p:tavLst>
                                    </p:anim>
                                    <p:set>
                                      <p:cBhvr>
                                        <p:cTn id="15" dur="1" fill="hold">
                                          <p:stCondLst>
                                            <p:cond delay="2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519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r>
              <a:rPr lang="en-US" dirty="0"/>
              <a:t>a healthy diet</a:t>
            </a:r>
          </a:p>
          <a:p>
            <a:r>
              <a:rPr lang="en-US" dirty="0"/>
              <a:t>to maintain the shape you need to eat fruits, Jogging, doing </a:t>
            </a:r>
            <a:r>
              <a:rPr lang="en-US" dirty="0" smtClean="0"/>
              <a:t>sport , going </a:t>
            </a:r>
            <a:r>
              <a:rPr lang="en-US" dirty="0"/>
              <a:t>to the gym </a:t>
            </a:r>
          </a:p>
          <a:p>
            <a:r>
              <a:rPr lang="en-US" dirty="0"/>
              <a:t>not a healthy diet</a:t>
            </a:r>
          </a:p>
          <a:p>
            <a:r>
              <a:rPr lang="en-US" dirty="0"/>
              <a:t>if you are going to eat chips, drink </a:t>
            </a:r>
            <a:r>
              <a:rPr lang="en-US" dirty="0" smtClean="0"/>
              <a:t>soda ,smoke , </a:t>
            </a:r>
            <a:r>
              <a:rPr lang="en-US" dirty="0"/>
              <a:t>do not </a:t>
            </a:r>
            <a:r>
              <a:rPr lang="en-US" dirty="0" smtClean="0"/>
              <a:t>sport , </a:t>
            </a:r>
            <a:r>
              <a:rPr lang="en-US" dirty="0"/>
              <a:t>you will not have shapes, and good health, you'll go to the doctor</a:t>
            </a:r>
            <a:endParaRPr lang="ru-RU" dirty="0"/>
          </a:p>
        </p:txBody>
      </p:sp>
    </p:spTree>
    <p:extLst>
      <p:ext uri="{BB962C8B-B14F-4D97-AF65-F5344CB8AC3E}">
        <p14:creationId xmlns:p14="http://schemas.microsoft.com/office/powerpoint/2010/main" val="41822580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476672"/>
            <a:ext cx="7770440" cy="5688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ctrTitle"/>
          </p:nvPr>
        </p:nvSpPr>
        <p:spPr/>
        <p:txBody>
          <a:bodyPr/>
          <a:lstStyle/>
          <a:p>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Thank you for watching</a:t>
            </a:r>
            <a:endParaRPr lang="ru-RU"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Подзаголовок 2"/>
          <p:cNvSpPr>
            <a:spLocks noGrp="1"/>
          </p:cNvSpPr>
          <p:nvPr>
            <p:ph type="subTitle" idx="1"/>
          </p:nvPr>
        </p:nvSpPr>
        <p:spPr/>
        <p:txBody>
          <a:bodyPr/>
          <a:lstStyle/>
          <a:p>
            <a:endParaRPr lang="ru-RU" dirty="0"/>
          </a:p>
        </p:txBody>
      </p:sp>
    </p:spTree>
    <p:extLst>
      <p:ext uri="{BB962C8B-B14F-4D97-AF65-F5344CB8AC3E}">
        <p14:creationId xmlns:p14="http://schemas.microsoft.com/office/powerpoint/2010/main" val="7503105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Содержимое 3" descr="54d1a40e893a72d803d98ad2e87b40ab.jpg"/>
          <p:cNvPicPr>
            <a:picLocks noGrp="1" noChangeAspect="1"/>
          </p:cNvPicPr>
          <p:nvPr>
            <p:ph idx="1"/>
          </p:nvPr>
        </p:nvPicPr>
        <p:blipFill>
          <a:blip r:embed="rId2"/>
          <a:srcRect/>
          <a:stretch>
            <a:fillRect/>
          </a:stretch>
        </p:blipFill>
        <p:spPr>
          <a:xfrm>
            <a:off x="3500438" y="0"/>
            <a:ext cx="5643562" cy="4168775"/>
          </a:xfrm>
        </p:spPr>
      </p:pic>
      <p:sp>
        <p:nvSpPr>
          <p:cNvPr id="2" name="Заголовок 1"/>
          <p:cNvSpPr>
            <a:spLocks noGrp="1"/>
          </p:cNvSpPr>
          <p:nvPr>
            <p:ph type="title"/>
          </p:nvPr>
        </p:nvSpPr>
        <p:spPr>
          <a:xfrm>
            <a:off x="428596" y="785794"/>
            <a:ext cx="8229600" cy="1143000"/>
          </a:xfrm>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rtlCol="0">
            <a:normAutofit fontScale="90000"/>
          </a:bodyPr>
          <a:lstStyle/>
          <a:p>
            <a:pPr algn="l" fontAlgn="auto">
              <a:spcAft>
                <a:spcPts val="0"/>
              </a:spcAft>
              <a:defRPr/>
            </a:pPr>
            <a:r>
              <a:rPr lang="en-US" b="1" dirty="0" smtClean="0">
                <a:solidFill>
                  <a:srgbClr val="00B0F0"/>
                </a:solidFill>
              </a:rPr>
              <a:t>Lots of people watch sports programmes on TV ……</a:t>
            </a:r>
            <a:endParaRPr lang="ru-RU" b="1" dirty="0">
              <a:solidFill>
                <a:srgbClr val="00B0F0"/>
              </a:solidFill>
            </a:endParaRPr>
          </a:p>
        </p:txBody>
      </p:sp>
      <p:pic>
        <p:nvPicPr>
          <p:cNvPr id="14339" name="Рисунок 4" descr="1276533475_fan-13.jpg"/>
          <p:cNvPicPr>
            <a:picLocks noChangeAspect="1"/>
          </p:cNvPicPr>
          <p:nvPr/>
        </p:nvPicPr>
        <p:blipFill>
          <a:blip r:embed="rId3"/>
          <a:srcRect/>
          <a:stretch>
            <a:fillRect/>
          </a:stretch>
        </p:blipFill>
        <p:spPr bwMode="auto">
          <a:xfrm>
            <a:off x="0" y="2854325"/>
            <a:ext cx="6096000" cy="400367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250" autoRev="1" fill="hold">
                                          <p:stCondLst>
                                            <p:cond delay="0"/>
                                          </p:stCondLst>
                                        </p:cTn>
                                        <p:tgtEl>
                                          <p:spTgt spid="2"/>
                                        </p:tgtEl>
                                        <p:attrNameLst>
                                          <p:attrName>ppt_w</p:attrName>
                                        </p:attrNameLst>
                                      </p:cBhvr>
                                    </p:anim>
                                    <p:anim by="(#ppt_w*0.50)" calcmode="lin" valueType="num">
                                      <p:cBhvr>
                                        <p:cTn id="8" dur="250" decel="50000" autoRev="1" fill="hold">
                                          <p:stCondLst>
                                            <p:cond delay="0"/>
                                          </p:stCondLst>
                                        </p:cTn>
                                        <p:tgtEl>
                                          <p:spTgt spid="2"/>
                                        </p:tgtEl>
                                        <p:attrNameLst>
                                          <p:attrName>ppt_x</p:attrName>
                                        </p:attrNameLst>
                                      </p:cBhvr>
                                    </p:anim>
                                    <p:anim from="(-#ppt_h/2)" to="(#ppt_y)" calcmode="lin" valueType="num">
                                      <p:cBhvr>
                                        <p:cTn id="9" dur="500" fill="hold">
                                          <p:stCondLst>
                                            <p:cond delay="0"/>
                                          </p:stCondLst>
                                        </p:cTn>
                                        <p:tgtEl>
                                          <p:spTgt spid="2"/>
                                        </p:tgtEl>
                                        <p:attrNameLst>
                                          <p:attrName>ppt_y</p:attrName>
                                        </p:attrNameLst>
                                      </p:cBhvr>
                                    </p:anim>
                                    <p:animRot by="21600000">
                                      <p:cBhvr>
                                        <p:cTn id="10" dur="5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Содержимое 3" descr="029-flbly.jpg"/>
          <p:cNvPicPr>
            <a:picLocks noGrp="1" noChangeAspect="1"/>
          </p:cNvPicPr>
          <p:nvPr>
            <p:ph idx="1"/>
          </p:nvPr>
        </p:nvPicPr>
        <p:blipFill>
          <a:blip r:embed="rId2"/>
          <a:srcRect/>
          <a:stretch>
            <a:fillRect/>
          </a:stretch>
        </p:blipFill>
        <p:spPr>
          <a:xfrm>
            <a:off x="0" y="544513"/>
            <a:ext cx="9144000" cy="6313487"/>
          </a:xfrm>
        </p:spPr>
      </p:pic>
      <p:pic>
        <p:nvPicPr>
          <p:cNvPr id="5" name="Рисунок 4" descr="3_12.preview.jpg"/>
          <p:cNvPicPr>
            <a:picLocks noChangeAspect="1"/>
          </p:cNvPicPr>
          <p:nvPr/>
        </p:nvPicPr>
        <p:blipFill>
          <a:blip r:embed="rId3" cstate="print"/>
          <a:stretch>
            <a:fillRect/>
          </a:stretch>
        </p:blipFill>
        <p:spPr>
          <a:xfrm>
            <a:off x="0" y="0"/>
            <a:ext cx="7700201" cy="3714752"/>
          </a:xfrm>
          <a:prstGeom prst="rect">
            <a:avLst/>
          </a:prstGeom>
          <a:effectLst>
            <a:softEdge rad="317500"/>
          </a:effectLst>
        </p:spPr>
      </p:pic>
      <p:sp>
        <p:nvSpPr>
          <p:cNvPr id="2" name="Заголовок 1"/>
          <p:cNvSpPr>
            <a:spLocks noGrp="1"/>
          </p:cNvSpPr>
          <p:nvPr>
            <p:ph type="title"/>
          </p:nvPr>
        </p:nvSpPr>
        <p:spPr>
          <a:noFill/>
          <a:ln/>
          <a:scene3d>
            <a:camera prst="orthographicFront"/>
            <a:lightRig rig="threePt" dir="t"/>
          </a:scene3d>
          <a:sp3d>
            <a:bevelT w="114300" prst="artDeco"/>
          </a:sp3d>
        </p:spPr>
        <p:txBody>
          <a:bodyPr rtlCol="0">
            <a:normAutofit fontScale="90000"/>
          </a:bodyPr>
          <a:lstStyle/>
          <a:p>
            <a:pPr fontAlgn="auto">
              <a:spcAft>
                <a:spcPts val="0"/>
              </a:spcAft>
              <a:defRPr/>
            </a:pPr>
            <a:r>
              <a:rPr lang="en-US" b="1" dirty="0" smtClean="0">
                <a:solidFill>
                  <a:srgbClr val="FF0000"/>
                </a:solidFill>
              </a:rPr>
              <a:t>..support their teams at stadiums and go in for different kinds of sport.</a:t>
            </a:r>
            <a:endParaRPr lang="ru-RU" b="1" dirty="0">
              <a:solidFill>
                <a:srgbClr val="FF0000"/>
              </a:solidFill>
            </a:endParaRP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0.14357 0.87523 C 0.26823 0.65625 0.68004 0.4375 0.70799 0.29259 C 0.73594 0.14768 0.14219 0.05532 0.02413 0.00648 C -0.09392 -0.04236 -0.04705 -0.0213 -2.22222E-6 1.85185E-6 " pathEditMode="relative" ptsTypes="aaaA">
                                      <p:cBhvr>
                                        <p:cTn id="6" dur="1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Содержимое 3" descr="1296243437_1.jpg"/>
          <p:cNvPicPr>
            <a:picLocks noGrp="1" noChangeAspect="1"/>
          </p:cNvPicPr>
          <p:nvPr>
            <p:ph idx="1"/>
          </p:nvPr>
        </p:nvPicPr>
        <p:blipFill>
          <a:blip r:embed="rId2"/>
          <a:srcRect/>
          <a:stretch>
            <a:fillRect/>
          </a:stretch>
        </p:blipFill>
        <p:spPr>
          <a:xfrm>
            <a:off x="0" y="0"/>
            <a:ext cx="5857875" cy="6858000"/>
          </a:xfrm>
        </p:spPr>
      </p:pic>
      <p:sp>
        <p:nvSpPr>
          <p:cNvPr id="2" name="Заголовок 1"/>
          <p:cNvSpPr>
            <a:spLocks noGrp="1"/>
          </p:cNvSpPr>
          <p:nvPr>
            <p:ph type="title"/>
          </p:nvPr>
        </p:nvSpPr>
        <p:spPr>
          <a:xfrm>
            <a:off x="500034" y="1857364"/>
            <a:ext cx="8229600" cy="3214710"/>
          </a:xfrm>
          <a:effectLst>
            <a:reflection blurRad="6350" stA="50000" endA="300" endPos="55500" dist="101600" dir="5400000" sy="-100000" algn="bl" rotWithShape="0"/>
          </a:effectLst>
        </p:spPr>
        <p:txBody>
          <a:bodyPr rtlCol="0">
            <a:normAutofit fontScale="90000"/>
          </a:bodyPr>
          <a:lstStyle/>
          <a:p>
            <a:pPr algn="r" fontAlgn="auto">
              <a:spcAft>
                <a:spcPts val="0"/>
              </a:spcAft>
              <a:defRPr/>
            </a:pPr>
            <a:r>
              <a:rPr lang="en-US" b="1" dirty="0" smtClean="0">
                <a:solidFill>
                  <a:srgbClr val="7030A0"/>
                </a:solidFill>
              </a:rPr>
              <a:t>Some sports are </a:t>
            </a:r>
            <a:br>
              <a:rPr lang="en-US" b="1" dirty="0" smtClean="0">
                <a:solidFill>
                  <a:srgbClr val="7030A0"/>
                </a:solidFill>
              </a:rPr>
            </a:br>
            <a:r>
              <a:rPr lang="en-US" b="1" dirty="0" smtClean="0">
                <a:solidFill>
                  <a:srgbClr val="7030A0"/>
                </a:solidFill>
              </a:rPr>
              <a:t>common,</a:t>
            </a:r>
            <a:br>
              <a:rPr lang="en-US" b="1" dirty="0" smtClean="0">
                <a:solidFill>
                  <a:srgbClr val="7030A0"/>
                </a:solidFill>
              </a:rPr>
            </a:br>
            <a:r>
              <a:rPr lang="en-US" b="1" dirty="0" smtClean="0">
                <a:solidFill>
                  <a:srgbClr val="7030A0"/>
                </a:solidFill>
              </a:rPr>
              <a:t>others are not.</a:t>
            </a:r>
            <a:br>
              <a:rPr lang="en-US" b="1" dirty="0" smtClean="0">
                <a:solidFill>
                  <a:srgbClr val="7030A0"/>
                </a:solidFill>
              </a:rPr>
            </a:br>
            <a:r>
              <a:rPr lang="en-US" b="1" dirty="0" smtClean="0">
                <a:solidFill>
                  <a:srgbClr val="7030A0"/>
                </a:solidFill>
              </a:rPr>
              <a:t>It is difficult to find</a:t>
            </a:r>
            <a:br>
              <a:rPr lang="en-US" b="1" dirty="0" smtClean="0">
                <a:solidFill>
                  <a:srgbClr val="7030A0"/>
                </a:solidFill>
              </a:rPr>
            </a:br>
            <a:r>
              <a:rPr lang="en-US" b="1" dirty="0" smtClean="0">
                <a:solidFill>
                  <a:srgbClr val="7030A0"/>
                </a:solidFill>
              </a:rPr>
              <a:t>a person who has not</a:t>
            </a:r>
            <a:br>
              <a:rPr lang="en-US" b="1" dirty="0" smtClean="0">
                <a:solidFill>
                  <a:srgbClr val="7030A0"/>
                </a:solidFill>
              </a:rPr>
            </a:br>
            <a:r>
              <a:rPr lang="en-US" b="1" dirty="0" smtClean="0">
                <a:solidFill>
                  <a:srgbClr val="7030A0"/>
                </a:solidFill>
              </a:rPr>
              <a:t>heard about such </a:t>
            </a:r>
            <a:br>
              <a:rPr lang="en-US" b="1" dirty="0" smtClean="0">
                <a:solidFill>
                  <a:srgbClr val="7030A0"/>
                </a:solidFill>
              </a:rPr>
            </a:br>
            <a:r>
              <a:rPr lang="en-US" b="1" dirty="0" smtClean="0">
                <a:solidFill>
                  <a:srgbClr val="7030A0"/>
                </a:solidFill>
              </a:rPr>
              <a:t>team games as…</a:t>
            </a:r>
            <a:endParaRPr lang="ru-RU" b="1" dirty="0">
              <a:solidFill>
                <a:srgbClr val="7030A0"/>
              </a:solidFil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after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Содержимое 3" descr="87646.jpg"/>
          <p:cNvPicPr>
            <a:picLocks noGrp="1" noChangeAspect="1"/>
          </p:cNvPicPr>
          <p:nvPr>
            <p:ph idx="1"/>
          </p:nvPr>
        </p:nvPicPr>
        <p:blipFill>
          <a:blip r:embed="rId2"/>
          <a:srcRect/>
          <a:stretch>
            <a:fillRect/>
          </a:stretch>
        </p:blipFill>
        <p:spPr>
          <a:xfrm>
            <a:off x="4000500" y="3295650"/>
            <a:ext cx="5143500" cy="3562350"/>
          </a:xfrm>
        </p:spPr>
      </p:pic>
      <p:pic>
        <p:nvPicPr>
          <p:cNvPr id="17410" name="Рисунок 4" descr="722072.JPG"/>
          <p:cNvPicPr>
            <a:picLocks noChangeAspect="1"/>
          </p:cNvPicPr>
          <p:nvPr/>
        </p:nvPicPr>
        <p:blipFill>
          <a:blip r:embed="rId3"/>
          <a:srcRect/>
          <a:stretch>
            <a:fillRect/>
          </a:stretch>
        </p:blipFill>
        <p:spPr bwMode="auto">
          <a:xfrm>
            <a:off x="0" y="3324225"/>
            <a:ext cx="4214813" cy="3533775"/>
          </a:xfrm>
          <a:prstGeom prst="rect">
            <a:avLst/>
          </a:prstGeom>
          <a:noFill/>
          <a:ln w="9525">
            <a:noFill/>
            <a:miter lim="800000"/>
            <a:headEnd/>
            <a:tailEnd/>
          </a:ln>
        </p:spPr>
      </p:pic>
      <p:pic>
        <p:nvPicPr>
          <p:cNvPr id="17411" name="Рисунок 5" descr="8131684.jpg"/>
          <p:cNvPicPr>
            <a:picLocks noChangeAspect="1"/>
          </p:cNvPicPr>
          <p:nvPr/>
        </p:nvPicPr>
        <p:blipFill>
          <a:blip r:embed="rId4"/>
          <a:srcRect/>
          <a:stretch>
            <a:fillRect/>
          </a:stretch>
        </p:blipFill>
        <p:spPr bwMode="auto">
          <a:xfrm>
            <a:off x="5715000" y="0"/>
            <a:ext cx="3429000" cy="3429000"/>
          </a:xfrm>
          <a:prstGeom prst="rect">
            <a:avLst/>
          </a:prstGeom>
          <a:noFill/>
          <a:ln w="9525">
            <a:noFill/>
            <a:miter lim="800000"/>
            <a:headEnd/>
            <a:tailEnd/>
          </a:ln>
        </p:spPr>
      </p:pic>
      <p:pic>
        <p:nvPicPr>
          <p:cNvPr id="17412" name="Рисунок 6" descr="normal_Going Airborne.jpg"/>
          <p:cNvPicPr>
            <a:picLocks noChangeAspect="1"/>
          </p:cNvPicPr>
          <p:nvPr/>
        </p:nvPicPr>
        <p:blipFill>
          <a:blip r:embed="rId5"/>
          <a:srcRect/>
          <a:stretch>
            <a:fillRect/>
          </a:stretch>
        </p:blipFill>
        <p:spPr bwMode="auto">
          <a:xfrm>
            <a:off x="0" y="0"/>
            <a:ext cx="5643563" cy="3500438"/>
          </a:xfrm>
          <a:prstGeom prst="rect">
            <a:avLst/>
          </a:prstGeom>
          <a:noFill/>
          <a:ln w="9525">
            <a:noFill/>
            <a:miter lim="800000"/>
            <a:headEnd/>
            <a:tailEnd/>
          </a:ln>
        </p:spPr>
      </p:pic>
      <p:sp>
        <p:nvSpPr>
          <p:cNvPr id="2" name="Заголовок 1"/>
          <p:cNvSpPr>
            <a:spLocks noGrp="1"/>
          </p:cNvSpPr>
          <p:nvPr>
            <p:ph type="title"/>
          </p:nvPr>
        </p:nvSpPr>
        <p:spPr>
          <a:xfrm>
            <a:off x="214282" y="2500306"/>
            <a:ext cx="8229600" cy="1143000"/>
          </a:xfrm>
          <a:effectLst>
            <a:glow rad="228600">
              <a:schemeClr val="accent5">
                <a:satMod val="175000"/>
                <a:alpha val="40000"/>
              </a:schemeClr>
            </a:glow>
          </a:effectLst>
          <a:scene3d>
            <a:camera prst="isometricOffAxis1Right"/>
            <a:lightRig rig="threePt" dir="t"/>
          </a:scene3d>
          <a:sp3d>
            <a:bevelT w="101600" prst="riblet"/>
          </a:sp3d>
        </p:spPr>
        <p:txBody>
          <a:bodyPr rtlCol="0">
            <a:noAutofit/>
          </a:bodyPr>
          <a:lstStyle/>
          <a:p>
            <a:pPr fontAlgn="auto">
              <a:spcAft>
                <a:spcPts val="0"/>
              </a:spcAft>
              <a:defRPr/>
            </a:pPr>
            <a:r>
              <a:rPr lang="en-US" sz="4800" b="1" i="1" dirty="0" smtClean="0">
                <a:solidFill>
                  <a:srgbClr val="FF0066"/>
                </a:solidFill>
              </a:rPr>
              <a:t>…football   or   basketball or such </a:t>
            </a:r>
            <a:br>
              <a:rPr lang="en-US" sz="4800" b="1" i="1" dirty="0" smtClean="0">
                <a:solidFill>
                  <a:srgbClr val="FF0066"/>
                </a:solidFill>
              </a:rPr>
            </a:br>
            <a:r>
              <a:rPr lang="en-US" sz="4800" b="1" i="1" dirty="0">
                <a:solidFill>
                  <a:srgbClr val="FF0066"/>
                </a:solidFill>
              </a:rPr>
              <a:t/>
            </a:r>
            <a:br>
              <a:rPr lang="en-US" sz="4800" b="1" i="1" dirty="0">
                <a:solidFill>
                  <a:srgbClr val="FF0066"/>
                </a:solidFill>
              </a:rPr>
            </a:br>
            <a:r>
              <a:rPr lang="en-US" sz="4800" b="1" i="1" dirty="0" smtClean="0">
                <a:solidFill>
                  <a:srgbClr val="FF0066"/>
                </a:solidFill>
              </a:rPr>
              <a:t/>
            </a:r>
            <a:br>
              <a:rPr lang="en-US" sz="4800" b="1" i="1" dirty="0" smtClean="0">
                <a:solidFill>
                  <a:srgbClr val="FF0066"/>
                </a:solidFill>
              </a:rPr>
            </a:br>
            <a:r>
              <a:rPr lang="en-US" sz="4800" b="1" i="1" dirty="0">
                <a:solidFill>
                  <a:srgbClr val="FF0066"/>
                </a:solidFill>
              </a:rPr>
              <a:t/>
            </a:r>
            <a:br>
              <a:rPr lang="en-US" sz="4800" b="1" i="1" dirty="0">
                <a:solidFill>
                  <a:srgbClr val="FF0066"/>
                </a:solidFill>
              </a:rPr>
            </a:br>
            <a:r>
              <a:rPr lang="en-US" sz="4800" b="1" i="1" dirty="0" smtClean="0">
                <a:solidFill>
                  <a:srgbClr val="FF0066"/>
                </a:solidFill>
              </a:rPr>
              <a:t>athletics as running and jumping.</a:t>
            </a:r>
            <a:endParaRPr lang="ru-RU" sz="4800" b="1" i="1" dirty="0">
              <a:solidFill>
                <a:srgbClr val="FF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Содержимое 3" descr="sport003.jpg"/>
          <p:cNvPicPr>
            <a:picLocks noGrp="1" noChangeAspect="1"/>
          </p:cNvPicPr>
          <p:nvPr>
            <p:ph idx="1"/>
          </p:nvPr>
        </p:nvPicPr>
        <p:blipFill>
          <a:blip r:embed="rId2"/>
          <a:srcRect/>
          <a:stretch>
            <a:fillRect/>
          </a:stretch>
        </p:blipFill>
        <p:spPr>
          <a:xfrm>
            <a:off x="1981200" y="0"/>
            <a:ext cx="7162800" cy="4786313"/>
          </a:xfrm>
        </p:spPr>
      </p:pic>
      <p:pic>
        <p:nvPicPr>
          <p:cNvPr id="18435" name="Рисунок 4" descr="image13.png"/>
          <p:cNvPicPr>
            <a:picLocks noChangeAspect="1"/>
          </p:cNvPicPr>
          <p:nvPr/>
        </p:nvPicPr>
        <p:blipFill>
          <a:blip r:embed="rId3"/>
          <a:srcRect/>
          <a:stretch>
            <a:fillRect/>
          </a:stretch>
        </p:blipFill>
        <p:spPr bwMode="auto">
          <a:xfrm>
            <a:off x="0" y="1714500"/>
            <a:ext cx="3482975" cy="5143500"/>
          </a:xfrm>
          <a:prstGeom prst="rect">
            <a:avLst/>
          </a:prstGeom>
          <a:noFill/>
          <a:ln w="9525">
            <a:noFill/>
            <a:miter lim="800000"/>
            <a:headEnd/>
            <a:tailEnd/>
          </a:ln>
        </p:spPr>
      </p:pic>
      <p:sp>
        <p:nvSpPr>
          <p:cNvPr id="2" name="Заголовок 1"/>
          <p:cNvSpPr>
            <a:spLocks noGrp="1"/>
          </p:cNvSpPr>
          <p:nvPr>
            <p:ph type="title"/>
          </p:nvPr>
        </p:nvSpPr>
        <p:spPr>
          <a:xfrm>
            <a:off x="428596" y="2357430"/>
            <a:ext cx="8229600" cy="1143000"/>
          </a:xfrm>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rtlCol="0">
            <a:normAutofit fontScale="90000"/>
          </a:bodyPr>
          <a:lstStyle/>
          <a:p>
            <a:pPr algn="l" fontAlgn="auto">
              <a:spcAft>
                <a:spcPts val="0"/>
              </a:spcAft>
              <a:defRPr/>
            </a:pPr>
            <a:r>
              <a:rPr lang="en-US" b="1" dirty="0">
                <a:solidFill>
                  <a:srgbClr val="FFC000"/>
                </a:solidFill>
              </a:rPr>
              <a:t>with most childhood we consolidate its health an occupation by sport...the game of plays with friends</a:t>
            </a:r>
            <a:r>
              <a:rPr lang="en-US" b="1" dirty="0" smtClean="0">
                <a:solidFill>
                  <a:srgbClr val="FFC000"/>
                </a:solidFill>
              </a:rPr>
              <a:t>, go </a:t>
            </a:r>
            <a:r>
              <a:rPr lang="en-US" b="1" dirty="0">
                <a:solidFill>
                  <a:srgbClr val="FFC000"/>
                </a:solidFill>
              </a:rPr>
              <a:t>in </a:t>
            </a:r>
            <a:r>
              <a:rPr lang="en-US" b="1" dirty="0" smtClean="0">
                <a:solidFill>
                  <a:srgbClr val="FFC000"/>
                </a:solidFill>
              </a:rPr>
              <a:t>athletic </a:t>
            </a:r>
            <a:r>
              <a:rPr lang="en-US" b="1" dirty="0">
                <a:solidFill>
                  <a:srgbClr val="FFC000"/>
                </a:solidFill>
              </a:rPr>
              <a:t>schools and etc. The Sport surrounds us everywhere, on length of the lifes.</a:t>
            </a:r>
            <a:endParaRPr lang="ru-RU" b="1" dirty="0">
              <a:solidFill>
                <a:srgbClr val="FFC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Содержимое 3" descr="327400.jpg"/>
          <p:cNvPicPr>
            <a:picLocks noGrp="1" noChangeAspect="1"/>
          </p:cNvPicPr>
          <p:nvPr>
            <p:ph idx="1"/>
          </p:nvPr>
        </p:nvPicPr>
        <p:blipFill>
          <a:blip r:embed="rId2"/>
          <a:srcRect/>
          <a:stretch>
            <a:fillRect/>
          </a:stretch>
        </p:blipFill>
        <p:spPr>
          <a:xfrm>
            <a:off x="0" y="0"/>
            <a:ext cx="9144000" cy="6858000"/>
          </a:xfrm>
        </p:spPr>
      </p:pic>
      <p:sp>
        <p:nvSpPr>
          <p:cNvPr id="2" name="Заголовок 1"/>
          <p:cNvSpPr>
            <a:spLocks noGrp="1"/>
          </p:cNvSpPr>
          <p:nvPr>
            <p:ph type="title"/>
          </p:nvPr>
        </p:nvSpPr>
        <p:spPr>
          <a:xfrm>
            <a:off x="914400" y="2214554"/>
            <a:ext cx="8229600" cy="1143000"/>
          </a:xfrm>
          <a:effectLst>
            <a:reflection blurRad="6350" stA="50000" endA="295" endPos="92000" dist="101600" dir="5400000" sy="-100000" algn="bl" rotWithShape="0"/>
          </a:effectLst>
          <a:scene3d>
            <a:camera prst="orthographicFront"/>
            <a:lightRig rig="threePt" dir="t"/>
          </a:scene3d>
          <a:sp3d>
            <a:bevelT w="152400" h="50800" prst="softRound"/>
          </a:sp3d>
        </p:spPr>
        <p:txBody>
          <a:bodyPr rtlCol="0">
            <a:normAutofit fontScale="90000"/>
          </a:bodyPr>
          <a:lstStyle/>
          <a:p>
            <a:pPr fontAlgn="auto">
              <a:spcAft>
                <a:spcPts val="0"/>
              </a:spcAft>
              <a:defRPr/>
            </a:pPr>
            <a:r>
              <a:rPr lang="en-US" dirty="0" smtClean="0">
                <a:solidFill>
                  <a:schemeClr val="bg1"/>
                </a:solidFill>
              </a:rPr>
              <a:t>At the same time there are sports  and games that are less common, for example…</a:t>
            </a:r>
            <a:endParaRPr lang="ru-RU" dirty="0">
              <a:solidFill>
                <a:schemeClr val="bg1"/>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Содержимое 3" descr="parashut.jpg"/>
          <p:cNvPicPr>
            <a:picLocks noGrp="1" noChangeAspect="1"/>
          </p:cNvPicPr>
          <p:nvPr>
            <p:ph idx="1"/>
          </p:nvPr>
        </p:nvPicPr>
        <p:blipFill>
          <a:blip r:embed="rId2"/>
          <a:srcRect/>
          <a:stretch>
            <a:fillRect/>
          </a:stretch>
        </p:blipFill>
        <p:spPr>
          <a:xfrm>
            <a:off x="0" y="0"/>
            <a:ext cx="9144000" cy="6858000"/>
          </a:xfrm>
        </p:spPr>
      </p:pic>
      <p:sp>
        <p:nvSpPr>
          <p:cNvPr id="2" name="Заголовок 1"/>
          <p:cNvSpPr>
            <a:spLocks noGrp="1"/>
          </p:cNvSpPr>
          <p:nvPr>
            <p:ph type="title"/>
          </p:nvPr>
        </p:nvSpPr>
        <p:spPr>
          <a:xfrm>
            <a:off x="914400" y="2857496"/>
            <a:ext cx="8229600" cy="1143000"/>
          </a:xfrm>
          <a:scene3d>
            <a:camera prst="perspectiveRight"/>
            <a:lightRig rig="threePt" dir="t"/>
          </a:scene3d>
        </p:spPr>
        <p:txBody>
          <a:bodyPr rtlCol="0">
            <a:noAutofit/>
          </a:bodyPr>
          <a:lstStyle/>
          <a:p>
            <a:pPr fontAlgn="auto">
              <a:spcAft>
                <a:spcPts val="0"/>
              </a:spcAft>
              <a:defRPr/>
            </a:pPr>
            <a:r>
              <a:rPr lang="en-US" sz="5400" b="1" dirty="0" smtClean="0">
                <a:solidFill>
                  <a:srgbClr val="FA4C97"/>
                </a:solidFill>
              </a:rPr>
              <a:t>motor races, rock climbing and parachute jumping are not to everyone’s taste.</a:t>
            </a:r>
            <a:endParaRPr lang="ru-RU" sz="5400" b="1" dirty="0">
              <a:solidFill>
                <a:srgbClr val="FA4C97"/>
              </a:solidFill>
            </a:endParaRP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Содержимое 3" descr="3933-in1-lo7.png"/>
          <p:cNvPicPr>
            <a:picLocks noGrp="1" noChangeAspect="1"/>
          </p:cNvPicPr>
          <p:nvPr>
            <p:ph idx="1"/>
          </p:nvPr>
        </p:nvPicPr>
        <p:blipFill>
          <a:blip r:embed="rId2"/>
          <a:srcRect/>
          <a:stretch>
            <a:fillRect/>
          </a:stretch>
        </p:blipFill>
        <p:spPr>
          <a:xfrm>
            <a:off x="-19050" y="0"/>
            <a:ext cx="9163050" cy="6858000"/>
          </a:xfrm>
        </p:spPr>
      </p:pic>
      <p:sp>
        <p:nvSpPr>
          <p:cNvPr id="2" name="Заголовок 1"/>
          <p:cNvSpPr>
            <a:spLocks noGrp="1"/>
          </p:cNvSpPr>
          <p:nvPr>
            <p:ph type="title"/>
          </p:nvPr>
        </p:nvSpPr>
        <p:spPr>
          <a:xfrm>
            <a:off x="357188" y="4572000"/>
            <a:ext cx="8229600" cy="1143000"/>
          </a:xfrm>
        </p:spPr>
        <p:txBody>
          <a:bodyPr rtlCol="0">
            <a:normAutofit fontScale="90000"/>
          </a:bodyPr>
          <a:lstStyle/>
          <a:p>
            <a:pPr fontAlgn="auto">
              <a:spcAft>
                <a:spcPts val="0"/>
              </a:spcAft>
              <a:defRPr/>
            </a:pPr>
            <a:r>
              <a:rPr lang="en-US" b="1" dirty="0" smtClean="0">
                <a:solidFill>
                  <a:schemeClr val="bg1"/>
                </a:solidFill>
              </a:rPr>
              <a:t>Going in for sport gives you a lot of advantages. It gives you physical exercise, you spend a lot of time in the open air, you meet people who enjoy the same sport.</a:t>
            </a:r>
            <a:endParaRPr lang="ru-RU"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TotalTime>
  <Words>228</Words>
  <Application>Microsoft Office PowerPoint</Application>
  <PresentationFormat>Экран (4:3)</PresentationFormat>
  <Paragraphs>16</Paragraphs>
  <Slides>12</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12</vt:i4>
      </vt:variant>
    </vt:vector>
  </HeadingPairs>
  <TitlesOfParts>
    <vt:vector size="15" baseType="lpstr">
      <vt:lpstr>Arial</vt:lpstr>
      <vt:lpstr>Calibri</vt:lpstr>
      <vt:lpstr>Тема Office</vt:lpstr>
      <vt:lpstr>Презентация PowerPoint</vt:lpstr>
      <vt:lpstr>Lots of people watch sports programmes on TV ……</vt:lpstr>
      <vt:lpstr>..support their teams at stadiums and go in for different kinds of sport.</vt:lpstr>
      <vt:lpstr>Some sports are  common, others are not. It is difficult to find a person who has not heard about such  team games as…</vt:lpstr>
      <vt:lpstr>…football   or   basketball or such     athletics as running and jumping.</vt:lpstr>
      <vt:lpstr>with most childhood we consolidate its health an occupation by sport...the game of plays with friends, go in athletic schools and etc. The Sport surrounds us everywhere, on length of the lifes.</vt:lpstr>
      <vt:lpstr>At the same time there are sports  and games that are less common, for example…</vt:lpstr>
      <vt:lpstr>motor races, rock climbing and parachute jumping are not to everyone’s taste.</vt:lpstr>
      <vt:lpstr>Going in for sport gives you a lot of advantages. It gives you physical exercise, you spend a lot of time in the open air, you meet people who enjoy the same sport.</vt:lpstr>
      <vt:lpstr>go in for sport! </vt:lpstr>
      <vt:lpstr>Презентация PowerPoint</vt:lpstr>
      <vt:lpstr>Thank you for watching</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user</cp:lastModifiedBy>
  <cp:revision>19</cp:revision>
  <dcterms:created xsi:type="dcterms:W3CDTF">2011-04-27T14:01:39Z</dcterms:created>
  <dcterms:modified xsi:type="dcterms:W3CDTF">2017-10-07T14:26:41Z</dcterms:modified>
</cp:coreProperties>
</file>