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0" r:id="rId2"/>
    <p:sldId id="261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53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1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793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44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5252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8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8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52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0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0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9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6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2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5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96FAD5-D90A-48F2-80F7-B3111A754EB6}" type="datetimeFigureOut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D792487-C080-43B7-86DB-1335D05BE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68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4040"/>
            <a:ext cx="12192000" cy="703204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3141"/>
            <a:ext cx="12192000" cy="703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62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24" y="0"/>
            <a:ext cx="109727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23" y="103909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7187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7187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9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по силуэту</dc:title>
  <dc:creator>Microsoft</dc:creator>
  <cp:lastModifiedBy>Admin</cp:lastModifiedBy>
  <cp:revision>9</cp:revision>
  <dcterms:created xsi:type="dcterms:W3CDTF">2016-11-01T14:01:18Z</dcterms:created>
  <dcterms:modified xsi:type="dcterms:W3CDTF">2017-10-07T20:13:24Z</dcterms:modified>
</cp:coreProperties>
</file>