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53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1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6793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44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2526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08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5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81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252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00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0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9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67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2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5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4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688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401" y="1566949"/>
            <a:ext cx="8001000" cy="1409008"/>
          </a:xfrm>
        </p:spPr>
        <p:txBody>
          <a:bodyPr/>
          <a:lstStyle/>
          <a:p>
            <a:r>
              <a:rPr lang="ru-RU" dirty="0" smtClean="0"/>
              <a:t>Угадай по силуэту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79478" y="5503025"/>
            <a:ext cx="3616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 МБДОУ № 3 «Колосок» </a:t>
            </a:r>
            <a:r>
              <a:rPr lang="ru-RU" dirty="0" err="1" smtClean="0"/>
              <a:t>с.Айша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Аниимова</a:t>
            </a:r>
            <a:r>
              <a:rPr lang="ru-RU" dirty="0" smtClean="0"/>
              <a:t> Н.В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80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63" y="0"/>
            <a:ext cx="10972800" cy="68580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63" y="-1"/>
            <a:ext cx="10972800" cy="6858001"/>
          </a:xfrm>
        </p:spPr>
      </p:pic>
    </p:spTree>
    <p:extLst>
      <p:ext uri="{BB962C8B-B14F-4D97-AF65-F5344CB8AC3E}">
        <p14:creationId xmlns:p14="http://schemas.microsoft.com/office/powerpoint/2010/main" val="339490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844" y="25979"/>
            <a:ext cx="8706044" cy="6771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143" y="0"/>
            <a:ext cx="8739446" cy="679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47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1" y="46112"/>
            <a:ext cx="11026914" cy="67991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46112"/>
            <a:ext cx="11026914" cy="679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14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60</TotalTime>
  <Words>13</Words>
  <Application>Microsoft Office PowerPoint</Application>
  <PresentationFormat>Широкоэкранный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Сектор</vt:lpstr>
      <vt:lpstr>Угадай по силуэту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по силуэту</dc:title>
  <dc:creator>Microsoft</dc:creator>
  <cp:lastModifiedBy>Admin</cp:lastModifiedBy>
  <cp:revision>9</cp:revision>
  <dcterms:created xsi:type="dcterms:W3CDTF">2016-11-01T14:01:18Z</dcterms:created>
  <dcterms:modified xsi:type="dcterms:W3CDTF">2017-10-07T20:13:38Z</dcterms:modified>
</cp:coreProperties>
</file>