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8" r:id="rId1"/>
  </p:sldMasterIdLst>
  <p:sldIdLst>
    <p:sldId id="288" r:id="rId2"/>
    <p:sldId id="302" r:id="rId3"/>
    <p:sldId id="301" r:id="rId4"/>
    <p:sldId id="293" r:id="rId5"/>
    <p:sldId id="299" r:id="rId6"/>
    <p:sldId id="303" r:id="rId7"/>
    <p:sldId id="304" r:id="rId8"/>
    <p:sldId id="314" r:id="rId9"/>
    <p:sldId id="309" r:id="rId10"/>
    <p:sldId id="307" r:id="rId11"/>
    <p:sldId id="308" r:id="rId12"/>
    <p:sldId id="311" r:id="rId13"/>
    <p:sldId id="312" r:id="rId14"/>
    <p:sldId id="310" r:id="rId15"/>
    <p:sldId id="313" r:id="rId16"/>
    <p:sldId id="282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58"/>
          <p:cNvSpPr>
            <a:spLocks/>
          </p:cNvSpPr>
          <p:nvPr/>
        </p:nvSpPr>
        <p:spPr bwMode="gray">
          <a:xfrm>
            <a:off x="5321300" y="115888"/>
            <a:ext cx="3822700" cy="6765925"/>
          </a:xfrm>
          <a:custGeom>
            <a:avLst/>
            <a:gdLst/>
            <a:ahLst/>
            <a:cxnLst>
              <a:cxn ang="0">
                <a:pos x="882" y="17"/>
              </a:cxn>
              <a:cxn ang="0">
                <a:pos x="2105" y="2560"/>
              </a:cxn>
              <a:cxn ang="0">
                <a:pos x="0" y="4344"/>
              </a:cxn>
              <a:cxn ang="0">
                <a:pos x="1242" y="4352"/>
              </a:cxn>
              <a:cxn ang="0">
                <a:pos x="2336" y="2584"/>
              </a:cxn>
              <a:cxn ang="0">
                <a:pos x="1186" y="0"/>
              </a:cxn>
              <a:cxn ang="0">
                <a:pos x="882" y="17"/>
              </a:cxn>
            </a:cxnLst>
            <a:rect l="0" t="0" r="r" b="b"/>
            <a:pathLst>
              <a:path w="2502" h="4352">
                <a:moveTo>
                  <a:pt x="882" y="17"/>
                </a:moveTo>
                <a:cubicBezTo>
                  <a:pt x="2077" y="287"/>
                  <a:pt x="2361" y="1554"/>
                  <a:pt x="2105" y="2560"/>
                </a:cubicBezTo>
                <a:cubicBezTo>
                  <a:pt x="1849" y="3566"/>
                  <a:pt x="905" y="3993"/>
                  <a:pt x="0" y="4344"/>
                </a:cubicBezTo>
                <a:lnTo>
                  <a:pt x="1242" y="4352"/>
                </a:lnTo>
                <a:cubicBezTo>
                  <a:pt x="1563" y="4096"/>
                  <a:pt x="2205" y="3360"/>
                  <a:pt x="2336" y="2584"/>
                </a:cubicBezTo>
                <a:cubicBezTo>
                  <a:pt x="2468" y="1808"/>
                  <a:pt x="2502" y="416"/>
                  <a:pt x="1186" y="0"/>
                </a:cubicBezTo>
                <a:lnTo>
                  <a:pt x="882" y="17"/>
                </a:lnTo>
                <a:close/>
              </a:path>
            </a:pathLst>
          </a:custGeom>
          <a:gradFill rotWithShape="1">
            <a:gsLst>
              <a:gs pos="0">
                <a:srgbClr val="99FA72">
                  <a:gamma/>
                  <a:tint val="27451"/>
                  <a:invGamma/>
                </a:srgbClr>
              </a:gs>
              <a:gs pos="100000">
                <a:srgbClr val="99FA72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  <a:scene3d>
            <a:camera prst="legacyPerspectiveTopRight"/>
            <a:lightRig rig="legacyFlat4" dir="b"/>
          </a:scene3d>
          <a:sp3d extrusionH="354000" prstMaterial="legacyMetal">
            <a:bevelT w="13500" h="13500" prst="angle"/>
            <a:bevelB w="13500" h="13500" prst="angle"/>
            <a:extrusionClr>
              <a:srgbClr val="258F39"/>
            </a:extrusionClr>
          </a:sp3d>
        </p:spPr>
        <p:txBody>
          <a:bodyPr>
            <a:flatTx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grpSp>
        <p:nvGrpSpPr>
          <p:cNvPr id="5" name="Group 79"/>
          <p:cNvGrpSpPr>
            <a:grpSpLocks/>
          </p:cNvGrpSpPr>
          <p:nvPr/>
        </p:nvGrpSpPr>
        <p:grpSpPr bwMode="auto">
          <a:xfrm>
            <a:off x="755650" y="1196975"/>
            <a:ext cx="7848600" cy="4859338"/>
            <a:chOff x="96" y="509"/>
            <a:chExt cx="5328" cy="3567"/>
          </a:xfrm>
        </p:grpSpPr>
        <p:grpSp>
          <p:nvGrpSpPr>
            <p:cNvPr id="6" name="Group 80"/>
            <p:cNvGrpSpPr>
              <a:grpSpLocks/>
            </p:cNvGrpSpPr>
            <p:nvPr/>
          </p:nvGrpSpPr>
          <p:grpSpPr bwMode="auto">
            <a:xfrm>
              <a:off x="252" y="509"/>
              <a:ext cx="630" cy="3548"/>
              <a:chOff x="252" y="509"/>
              <a:chExt cx="630" cy="3548"/>
            </a:xfrm>
          </p:grpSpPr>
          <p:sp>
            <p:nvSpPr>
              <p:cNvPr id="53" name="Line 81"/>
              <p:cNvSpPr>
                <a:spLocks noChangeShapeType="1"/>
              </p:cNvSpPr>
              <p:nvPr/>
            </p:nvSpPr>
            <p:spPr bwMode="auto">
              <a:xfrm flipV="1">
                <a:off x="252" y="517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54" name="Line 82"/>
              <p:cNvSpPr>
                <a:spLocks noChangeShapeType="1"/>
              </p:cNvSpPr>
              <p:nvPr/>
            </p:nvSpPr>
            <p:spPr bwMode="auto">
              <a:xfrm flipV="1">
                <a:off x="455" y="509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55" name="Line 83"/>
              <p:cNvSpPr>
                <a:spLocks noChangeShapeType="1"/>
              </p:cNvSpPr>
              <p:nvPr/>
            </p:nvSpPr>
            <p:spPr bwMode="auto">
              <a:xfrm flipV="1">
                <a:off x="671" y="528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56" name="Line 84"/>
              <p:cNvSpPr>
                <a:spLocks noChangeShapeType="1"/>
              </p:cNvSpPr>
              <p:nvPr/>
            </p:nvSpPr>
            <p:spPr bwMode="auto">
              <a:xfrm flipV="1">
                <a:off x="882" y="528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</p:grpSp>
        <p:grpSp>
          <p:nvGrpSpPr>
            <p:cNvPr id="7" name="Group 85"/>
            <p:cNvGrpSpPr>
              <a:grpSpLocks/>
            </p:cNvGrpSpPr>
            <p:nvPr/>
          </p:nvGrpSpPr>
          <p:grpSpPr bwMode="auto">
            <a:xfrm rot="5400000">
              <a:off x="1162" y="-387"/>
              <a:ext cx="3195" cy="5328"/>
              <a:chOff x="1636" y="772"/>
              <a:chExt cx="3663" cy="4098"/>
            </a:xfrm>
          </p:grpSpPr>
          <p:grpSp>
            <p:nvGrpSpPr>
              <p:cNvPr id="33" name="Group 86"/>
              <p:cNvGrpSpPr>
                <a:grpSpLocks/>
              </p:cNvGrpSpPr>
              <p:nvPr/>
            </p:nvGrpSpPr>
            <p:grpSpPr bwMode="auto">
              <a:xfrm>
                <a:off x="1636" y="783"/>
                <a:ext cx="734" cy="4087"/>
                <a:chOff x="1636" y="783"/>
                <a:chExt cx="734" cy="4087"/>
              </a:xfrm>
            </p:grpSpPr>
            <p:sp>
              <p:nvSpPr>
                <p:cNvPr id="49" name="Line 87"/>
                <p:cNvSpPr>
                  <a:spLocks noChangeShapeType="1"/>
                </p:cNvSpPr>
                <p:nvPr/>
              </p:nvSpPr>
              <p:spPr bwMode="auto">
                <a:xfrm flipV="1">
                  <a:off x="1636" y="825"/>
                  <a:ext cx="0" cy="4045"/>
                </a:xfrm>
                <a:prstGeom prst="line">
                  <a:avLst/>
                </a:prstGeom>
                <a:noFill/>
                <a:ln w="12700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</a:endParaRPr>
                </a:p>
              </p:txBody>
            </p:sp>
            <p:sp>
              <p:nvSpPr>
                <p:cNvPr id="50" name="Line 88"/>
                <p:cNvSpPr>
                  <a:spLocks noChangeShapeType="1"/>
                </p:cNvSpPr>
                <p:nvPr/>
              </p:nvSpPr>
              <p:spPr bwMode="auto">
                <a:xfrm flipV="1">
                  <a:off x="1881" y="782"/>
                  <a:ext cx="0" cy="4045"/>
                </a:xfrm>
                <a:prstGeom prst="line">
                  <a:avLst/>
                </a:prstGeom>
                <a:noFill/>
                <a:ln w="12700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</a:endParaRPr>
                </a:p>
              </p:txBody>
            </p:sp>
            <p:sp>
              <p:nvSpPr>
                <p:cNvPr id="51" name="Line 89"/>
                <p:cNvSpPr>
                  <a:spLocks noChangeShapeType="1"/>
                </p:cNvSpPr>
                <p:nvPr/>
              </p:nvSpPr>
              <p:spPr bwMode="auto">
                <a:xfrm flipV="1">
                  <a:off x="2123" y="805"/>
                  <a:ext cx="0" cy="4045"/>
                </a:xfrm>
                <a:prstGeom prst="line">
                  <a:avLst/>
                </a:prstGeom>
                <a:noFill/>
                <a:ln w="12700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</a:endParaRPr>
                </a:p>
              </p:txBody>
            </p:sp>
            <p:sp>
              <p:nvSpPr>
                <p:cNvPr id="52" name="Line 90"/>
                <p:cNvSpPr>
                  <a:spLocks noChangeShapeType="1"/>
                </p:cNvSpPr>
                <p:nvPr/>
              </p:nvSpPr>
              <p:spPr bwMode="auto">
                <a:xfrm flipV="1">
                  <a:off x="2369" y="818"/>
                  <a:ext cx="0" cy="4046"/>
                </a:xfrm>
                <a:prstGeom prst="line">
                  <a:avLst/>
                </a:prstGeom>
                <a:noFill/>
                <a:ln w="12700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</a:endParaRPr>
                </a:p>
              </p:txBody>
            </p:sp>
          </p:grpSp>
          <p:grpSp>
            <p:nvGrpSpPr>
              <p:cNvPr id="34" name="Group 91"/>
              <p:cNvGrpSpPr>
                <a:grpSpLocks/>
              </p:cNvGrpSpPr>
              <p:nvPr/>
            </p:nvGrpSpPr>
            <p:grpSpPr bwMode="auto">
              <a:xfrm>
                <a:off x="2606" y="772"/>
                <a:ext cx="734" cy="4087"/>
                <a:chOff x="1636" y="783"/>
                <a:chExt cx="734" cy="4087"/>
              </a:xfrm>
            </p:grpSpPr>
            <p:sp>
              <p:nvSpPr>
                <p:cNvPr id="45" name="Line 92"/>
                <p:cNvSpPr>
                  <a:spLocks noChangeShapeType="1"/>
                </p:cNvSpPr>
                <p:nvPr/>
              </p:nvSpPr>
              <p:spPr bwMode="auto">
                <a:xfrm flipV="1">
                  <a:off x="1636" y="825"/>
                  <a:ext cx="0" cy="4045"/>
                </a:xfrm>
                <a:prstGeom prst="line">
                  <a:avLst/>
                </a:prstGeom>
                <a:noFill/>
                <a:ln w="12700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</a:endParaRPr>
                </a:p>
              </p:txBody>
            </p:sp>
            <p:sp>
              <p:nvSpPr>
                <p:cNvPr id="46" name="Line 93"/>
                <p:cNvSpPr>
                  <a:spLocks noChangeShapeType="1"/>
                </p:cNvSpPr>
                <p:nvPr/>
              </p:nvSpPr>
              <p:spPr bwMode="auto">
                <a:xfrm flipV="1">
                  <a:off x="1881" y="783"/>
                  <a:ext cx="0" cy="4045"/>
                </a:xfrm>
                <a:prstGeom prst="line">
                  <a:avLst/>
                </a:prstGeom>
                <a:noFill/>
                <a:ln w="12700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</a:endParaRPr>
                </a:p>
              </p:txBody>
            </p:sp>
            <p:sp>
              <p:nvSpPr>
                <p:cNvPr id="47" name="Line 94"/>
                <p:cNvSpPr>
                  <a:spLocks noChangeShapeType="1"/>
                </p:cNvSpPr>
                <p:nvPr/>
              </p:nvSpPr>
              <p:spPr bwMode="auto">
                <a:xfrm flipV="1">
                  <a:off x="2124" y="805"/>
                  <a:ext cx="0" cy="4045"/>
                </a:xfrm>
                <a:prstGeom prst="line">
                  <a:avLst/>
                </a:prstGeom>
                <a:noFill/>
                <a:ln w="12700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</a:endParaRPr>
                </a:p>
              </p:txBody>
            </p:sp>
            <p:sp>
              <p:nvSpPr>
                <p:cNvPr id="48" name="Line 95"/>
                <p:cNvSpPr>
                  <a:spLocks noChangeShapeType="1"/>
                </p:cNvSpPr>
                <p:nvPr/>
              </p:nvSpPr>
              <p:spPr bwMode="auto">
                <a:xfrm flipV="1">
                  <a:off x="2370" y="818"/>
                  <a:ext cx="0" cy="4046"/>
                </a:xfrm>
                <a:prstGeom prst="line">
                  <a:avLst/>
                </a:prstGeom>
                <a:noFill/>
                <a:ln w="12700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</a:endParaRPr>
                </a:p>
              </p:txBody>
            </p:sp>
          </p:grpSp>
          <p:grpSp>
            <p:nvGrpSpPr>
              <p:cNvPr id="35" name="Group 96"/>
              <p:cNvGrpSpPr>
                <a:grpSpLocks/>
              </p:cNvGrpSpPr>
              <p:nvPr/>
            </p:nvGrpSpPr>
            <p:grpSpPr bwMode="auto">
              <a:xfrm>
                <a:off x="3595" y="783"/>
                <a:ext cx="734" cy="4087"/>
                <a:chOff x="1636" y="783"/>
                <a:chExt cx="734" cy="4087"/>
              </a:xfrm>
            </p:grpSpPr>
            <p:sp>
              <p:nvSpPr>
                <p:cNvPr id="41" name="Line 97"/>
                <p:cNvSpPr>
                  <a:spLocks noChangeShapeType="1"/>
                </p:cNvSpPr>
                <p:nvPr/>
              </p:nvSpPr>
              <p:spPr bwMode="auto">
                <a:xfrm flipV="1">
                  <a:off x="1635" y="825"/>
                  <a:ext cx="0" cy="4045"/>
                </a:xfrm>
                <a:prstGeom prst="line">
                  <a:avLst/>
                </a:prstGeom>
                <a:noFill/>
                <a:ln w="12700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</a:endParaRPr>
                </a:p>
              </p:txBody>
            </p:sp>
            <p:sp>
              <p:nvSpPr>
                <p:cNvPr id="42" name="Line 98"/>
                <p:cNvSpPr>
                  <a:spLocks noChangeShapeType="1"/>
                </p:cNvSpPr>
                <p:nvPr/>
              </p:nvSpPr>
              <p:spPr bwMode="auto">
                <a:xfrm flipV="1">
                  <a:off x="1881" y="782"/>
                  <a:ext cx="0" cy="4045"/>
                </a:xfrm>
                <a:prstGeom prst="line">
                  <a:avLst/>
                </a:prstGeom>
                <a:noFill/>
                <a:ln w="12700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</a:endParaRPr>
                </a:p>
              </p:txBody>
            </p:sp>
            <p:sp>
              <p:nvSpPr>
                <p:cNvPr id="43" name="Line 99"/>
                <p:cNvSpPr>
                  <a:spLocks noChangeShapeType="1"/>
                </p:cNvSpPr>
                <p:nvPr/>
              </p:nvSpPr>
              <p:spPr bwMode="auto">
                <a:xfrm flipV="1">
                  <a:off x="2124" y="805"/>
                  <a:ext cx="0" cy="4045"/>
                </a:xfrm>
                <a:prstGeom prst="line">
                  <a:avLst/>
                </a:prstGeom>
                <a:noFill/>
                <a:ln w="12700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</a:endParaRPr>
                </a:p>
              </p:txBody>
            </p:sp>
            <p:sp>
              <p:nvSpPr>
                <p:cNvPr id="44" name="Line 100"/>
                <p:cNvSpPr>
                  <a:spLocks noChangeShapeType="1"/>
                </p:cNvSpPr>
                <p:nvPr/>
              </p:nvSpPr>
              <p:spPr bwMode="auto">
                <a:xfrm flipV="1">
                  <a:off x="2370" y="818"/>
                  <a:ext cx="0" cy="4046"/>
                </a:xfrm>
                <a:prstGeom prst="line">
                  <a:avLst/>
                </a:prstGeom>
                <a:noFill/>
                <a:ln w="12700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</a:endParaRPr>
                </a:p>
              </p:txBody>
            </p:sp>
          </p:grpSp>
          <p:grpSp>
            <p:nvGrpSpPr>
              <p:cNvPr id="36" name="Group 101"/>
              <p:cNvGrpSpPr>
                <a:grpSpLocks/>
              </p:cNvGrpSpPr>
              <p:nvPr/>
            </p:nvGrpSpPr>
            <p:grpSpPr bwMode="auto">
              <a:xfrm>
                <a:off x="4565" y="772"/>
                <a:ext cx="734" cy="4087"/>
                <a:chOff x="1636" y="783"/>
                <a:chExt cx="734" cy="4087"/>
              </a:xfrm>
            </p:grpSpPr>
            <p:sp>
              <p:nvSpPr>
                <p:cNvPr id="37" name="Line 102"/>
                <p:cNvSpPr>
                  <a:spLocks noChangeShapeType="1"/>
                </p:cNvSpPr>
                <p:nvPr/>
              </p:nvSpPr>
              <p:spPr bwMode="auto">
                <a:xfrm flipV="1">
                  <a:off x="1636" y="825"/>
                  <a:ext cx="0" cy="4045"/>
                </a:xfrm>
                <a:prstGeom prst="line">
                  <a:avLst/>
                </a:prstGeom>
                <a:noFill/>
                <a:ln w="12700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</a:endParaRPr>
                </a:p>
              </p:txBody>
            </p:sp>
            <p:sp>
              <p:nvSpPr>
                <p:cNvPr id="38" name="Line 103"/>
                <p:cNvSpPr>
                  <a:spLocks noChangeShapeType="1"/>
                </p:cNvSpPr>
                <p:nvPr/>
              </p:nvSpPr>
              <p:spPr bwMode="auto">
                <a:xfrm flipV="1">
                  <a:off x="1882" y="783"/>
                  <a:ext cx="0" cy="4045"/>
                </a:xfrm>
                <a:prstGeom prst="line">
                  <a:avLst/>
                </a:prstGeom>
                <a:noFill/>
                <a:ln w="12700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</a:endParaRPr>
                </a:p>
              </p:txBody>
            </p:sp>
            <p:sp>
              <p:nvSpPr>
                <p:cNvPr id="39" name="Line 104"/>
                <p:cNvSpPr>
                  <a:spLocks noChangeShapeType="1"/>
                </p:cNvSpPr>
                <p:nvPr/>
              </p:nvSpPr>
              <p:spPr bwMode="auto">
                <a:xfrm flipV="1">
                  <a:off x="2124" y="805"/>
                  <a:ext cx="0" cy="4045"/>
                </a:xfrm>
                <a:prstGeom prst="line">
                  <a:avLst/>
                </a:prstGeom>
                <a:noFill/>
                <a:ln w="12700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</a:endParaRPr>
                </a:p>
              </p:txBody>
            </p:sp>
            <p:sp>
              <p:nvSpPr>
                <p:cNvPr id="40" name="Line 105"/>
                <p:cNvSpPr>
                  <a:spLocks noChangeShapeType="1"/>
                </p:cNvSpPr>
                <p:nvPr/>
              </p:nvSpPr>
              <p:spPr bwMode="auto">
                <a:xfrm flipV="1">
                  <a:off x="2370" y="818"/>
                  <a:ext cx="0" cy="4046"/>
                </a:xfrm>
                <a:prstGeom prst="line">
                  <a:avLst/>
                </a:prstGeom>
                <a:noFill/>
                <a:ln w="12700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</a:endParaRPr>
                </a:p>
              </p:txBody>
            </p:sp>
          </p:grpSp>
        </p:grpSp>
        <p:grpSp>
          <p:nvGrpSpPr>
            <p:cNvPr id="8" name="Group 106"/>
            <p:cNvGrpSpPr>
              <a:grpSpLocks/>
            </p:cNvGrpSpPr>
            <p:nvPr/>
          </p:nvGrpSpPr>
          <p:grpSpPr bwMode="auto">
            <a:xfrm>
              <a:off x="1104" y="528"/>
              <a:ext cx="630" cy="3548"/>
              <a:chOff x="252" y="509"/>
              <a:chExt cx="630" cy="3548"/>
            </a:xfrm>
          </p:grpSpPr>
          <p:sp>
            <p:nvSpPr>
              <p:cNvPr id="29" name="Line 107"/>
              <p:cNvSpPr>
                <a:spLocks noChangeShapeType="1"/>
              </p:cNvSpPr>
              <p:nvPr/>
            </p:nvSpPr>
            <p:spPr bwMode="auto">
              <a:xfrm flipV="1">
                <a:off x="252" y="517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30" name="Line 108"/>
              <p:cNvSpPr>
                <a:spLocks noChangeShapeType="1"/>
              </p:cNvSpPr>
              <p:nvPr/>
            </p:nvSpPr>
            <p:spPr bwMode="auto">
              <a:xfrm flipV="1">
                <a:off x="455" y="509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31" name="Line 109"/>
              <p:cNvSpPr>
                <a:spLocks noChangeShapeType="1"/>
              </p:cNvSpPr>
              <p:nvPr/>
            </p:nvSpPr>
            <p:spPr bwMode="auto">
              <a:xfrm flipV="1">
                <a:off x="672" y="527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32" name="Line 110"/>
              <p:cNvSpPr>
                <a:spLocks noChangeShapeType="1"/>
              </p:cNvSpPr>
              <p:nvPr/>
            </p:nvSpPr>
            <p:spPr bwMode="auto">
              <a:xfrm flipV="1">
                <a:off x="882" y="527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</p:grpSp>
        <p:grpSp>
          <p:nvGrpSpPr>
            <p:cNvPr id="9" name="Group 111"/>
            <p:cNvGrpSpPr>
              <a:grpSpLocks/>
            </p:cNvGrpSpPr>
            <p:nvPr/>
          </p:nvGrpSpPr>
          <p:grpSpPr bwMode="auto">
            <a:xfrm>
              <a:off x="1968" y="528"/>
              <a:ext cx="630" cy="3548"/>
              <a:chOff x="252" y="509"/>
              <a:chExt cx="630" cy="3548"/>
            </a:xfrm>
          </p:grpSpPr>
          <p:sp>
            <p:nvSpPr>
              <p:cNvPr id="25" name="Line 112"/>
              <p:cNvSpPr>
                <a:spLocks noChangeShapeType="1"/>
              </p:cNvSpPr>
              <p:nvPr/>
            </p:nvSpPr>
            <p:spPr bwMode="auto">
              <a:xfrm flipV="1">
                <a:off x="252" y="517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26" name="Line 113"/>
              <p:cNvSpPr>
                <a:spLocks noChangeShapeType="1"/>
              </p:cNvSpPr>
              <p:nvPr/>
            </p:nvSpPr>
            <p:spPr bwMode="auto">
              <a:xfrm flipV="1">
                <a:off x="456" y="509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27" name="Line 114"/>
              <p:cNvSpPr>
                <a:spLocks noChangeShapeType="1"/>
              </p:cNvSpPr>
              <p:nvPr/>
            </p:nvSpPr>
            <p:spPr bwMode="auto">
              <a:xfrm flipV="1">
                <a:off x="672" y="527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28" name="Line 115"/>
              <p:cNvSpPr>
                <a:spLocks noChangeShapeType="1"/>
              </p:cNvSpPr>
              <p:nvPr/>
            </p:nvSpPr>
            <p:spPr bwMode="auto">
              <a:xfrm flipV="1">
                <a:off x="882" y="527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</p:grpSp>
        <p:grpSp>
          <p:nvGrpSpPr>
            <p:cNvPr id="10" name="Group 116"/>
            <p:cNvGrpSpPr>
              <a:grpSpLocks/>
            </p:cNvGrpSpPr>
            <p:nvPr/>
          </p:nvGrpSpPr>
          <p:grpSpPr bwMode="auto">
            <a:xfrm>
              <a:off x="2832" y="528"/>
              <a:ext cx="630" cy="3548"/>
              <a:chOff x="252" y="509"/>
              <a:chExt cx="630" cy="3548"/>
            </a:xfrm>
          </p:grpSpPr>
          <p:sp>
            <p:nvSpPr>
              <p:cNvPr id="21" name="Line 117"/>
              <p:cNvSpPr>
                <a:spLocks noChangeShapeType="1"/>
              </p:cNvSpPr>
              <p:nvPr/>
            </p:nvSpPr>
            <p:spPr bwMode="auto">
              <a:xfrm flipV="1">
                <a:off x="252" y="517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22" name="Line 118"/>
              <p:cNvSpPr>
                <a:spLocks noChangeShapeType="1"/>
              </p:cNvSpPr>
              <p:nvPr/>
            </p:nvSpPr>
            <p:spPr bwMode="auto">
              <a:xfrm flipV="1">
                <a:off x="455" y="509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23" name="Line 119"/>
              <p:cNvSpPr>
                <a:spLocks noChangeShapeType="1"/>
              </p:cNvSpPr>
              <p:nvPr/>
            </p:nvSpPr>
            <p:spPr bwMode="auto">
              <a:xfrm flipV="1">
                <a:off x="671" y="527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24" name="Line 120"/>
              <p:cNvSpPr>
                <a:spLocks noChangeShapeType="1"/>
              </p:cNvSpPr>
              <p:nvPr/>
            </p:nvSpPr>
            <p:spPr bwMode="auto">
              <a:xfrm flipV="1">
                <a:off x="882" y="527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</p:grpSp>
        <p:grpSp>
          <p:nvGrpSpPr>
            <p:cNvPr id="11" name="Group 121"/>
            <p:cNvGrpSpPr>
              <a:grpSpLocks/>
            </p:cNvGrpSpPr>
            <p:nvPr/>
          </p:nvGrpSpPr>
          <p:grpSpPr bwMode="auto">
            <a:xfrm>
              <a:off x="3659" y="528"/>
              <a:ext cx="630" cy="3548"/>
              <a:chOff x="252" y="509"/>
              <a:chExt cx="630" cy="3548"/>
            </a:xfrm>
          </p:grpSpPr>
          <p:sp>
            <p:nvSpPr>
              <p:cNvPr id="17" name="Line 122"/>
              <p:cNvSpPr>
                <a:spLocks noChangeShapeType="1"/>
              </p:cNvSpPr>
              <p:nvPr/>
            </p:nvSpPr>
            <p:spPr bwMode="auto">
              <a:xfrm flipV="1">
                <a:off x="252" y="517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8" name="Line 123"/>
              <p:cNvSpPr>
                <a:spLocks noChangeShapeType="1"/>
              </p:cNvSpPr>
              <p:nvPr/>
            </p:nvSpPr>
            <p:spPr bwMode="auto">
              <a:xfrm flipV="1">
                <a:off x="455" y="509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9" name="Line 124"/>
              <p:cNvSpPr>
                <a:spLocks noChangeShapeType="1"/>
              </p:cNvSpPr>
              <p:nvPr/>
            </p:nvSpPr>
            <p:spPr bwMode="auto">
              <a:xfrm flipV="1">
                <a:off x="672" y="527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20" name="Line 125"/>
              <p:cNvSpPr>
                <a:spLocks noChangeShapeType="1"/>
              </p:cNvSpPr>
              <p:nvPr/>
            </p:nvSpPr>
            <p:spPr bwMode="auto">
              <a:xfrm flipV="1">
                <a:off x="882" y="527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</p:grpSp>
        <p:grpSp>
          <p:nvGrpSpPr>
            <p:cNvPr id="12" name="Group 126"/>
            <p:cNvGrpSpPr>
              <a:grpSpLocks/>
            </p:cNvGrpSpPr>
            <p:nvPr/>
          </p:nvGrpSpPr>
          <p:grpSpPr bwMode="auto">
            <a:xfrm>
              <a:off x="4505" y="528"/>
              <a:ext cx="630" cy="3548"/>
              <a:chOff x="252" y="509"/>
              <a:chExt cx="630" cy="3548"/>
            </a:xfrm>
          </p:grpSpPr>
          <p:sp>
            <p:nvSpPr>
              <p:cNvPr id="13" name="Line 127"/>
              <p:cNvSpPr>
                <a:spLocks noChangeShapeType="1"/>
              </p:cNvSpPr>
              <p:nvPr/>
            </p:nvSpPr>
            <p:spPr bwMode="auto">
              <a:xfrm flipV="1">
                <a:off x="252" y="517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4" name="Line 128"/>
              <p:cNvSpPr>
                <a:spLocks noChangeShapeType="1"/>
              </p:cNvSpPr>
              <p:nvPr/>
            </p:nvSpPr>
            <p:spPr bwMode="auto">
              <a:xfrm flipV="1">
                <a:off x="455" y="509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5" name="Line 129"/>
              <p:cNvSpPr>
                <a:spLocks noChangeShapeType="1"/>
              </p:cNvSpPr>
              <p:nvPr/>
            </p:nvSpPr>
            <p:spPr bwMode="auto">
              <a:xfrm flipV="1">
                <a:off x="672" y="527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6" name="Line 130"/>
              <p:cNvSpPr>
                <a:spLocks noChangeShapeType="1"/>
              </p:cNvSpPr>
              <p:nvPr/>
            </p:nvSpPr>
            <p:spPr bwMode="auto">
              <a:xfrm flipV="1">
                <a:off x="882" y="527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</p:grpSp>
      </p:grpSp>
      <p:sp>
        <p:nvSpPr>
          <p:cNvPr id="57" name="Rectangle 54"/>
          <p:cNvSpPr>
            <a:spLocks noChangeArrowheads="1"/>
          </p:cNvSpPr>
          <p:nvPr/>
        </p:nvSpPr>
        <p:spPr bwMode="gray">
          <a:xfrm>
            <a:off x="1187450" y="5516563"/>
            <a:ext cx="742950" cy="742950"/>
          </a:xfrm>
          <a:prstGeom prst="rect">
            <a:avLst/>
          </a:prstGeom>
          <a:gradFill rotWithShape="1">
            <a:gsLst>
              <a:gs pos="0">
                <a:srgbClr val="99FA72"/>
              </a:gs>
              <a:gs pos="100000">
                <a:srgbClr val="99FA72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>
            <a:outerShdw dist="107763" dir="81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58" name="Freeform 27"/>
          <p:cNvSpPr>
            <a:spLocks/>
          </p:cNvSpPr>
          <p:nvPr/>
        </p:nvSpPr>
        <p:spPr bwMode="gray">
          <a:xfrm>
            <a:off x="85725" y="76200"/>
            <a:ext cx="8977313" cy="500063"/>
          </a:xfrm>
          <a:custGeom>
            <a:avLst/>
            <a:gdLst/>
            <a:ahLst/>
            <a:cxnLst>
              <a:cxn ang="0">
                <a:pos x="0" y="1"/>
              </a:cxn>
              <a:cxn ang="0">
                <a:pos x="5546" y="0"/>
              </a:cxn>
              <a:cxn ang="0">
                <a:pos x="5655" y="84"/>
              </a:cxn>
              <a:cxn ang="0">
                <a:pos x="5649" y="315"/>
              </a:cxn>
              <a:cxn ang="0">
                <a:pos x="1" y="314"/>
              </a:cxn>
              <a:cxn ang="0">
                <a:pos x="0" y="1"/>
              </a:cxn>
            </a:cxnLst>
            <a:rect l="0" t="0" r="r" b="b"/>
            <a:pathLst>
              <a:path w="5655" h="315">
                <a:moveTo>
                  <a:pt x="0" y="1"/>
                </a:moveTo>
                <a:lnTo>
                  <a:pt x="5546" y="0"/>
                </a:lnTo>
                <a:cubicBezTo>
                  <a:pt x="5652" y="0"/>
                  <a:pt x="5655" y="84"/>
                  <a:pt x="5655" y="84"/>
                </a:cubicBezTo>
                <a:lnTo>
                  <a:pt x="5649" y="315"/>
                </a:lnTo>
                <a:lnTo>
                  <a:pt x="1" y="314"/>
                </a:lnTo>
                <a:lnTo>
                  <a:pt x="0" y="1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bg1">
                  <a:gamma/>
                  <a:shade val="29804"/>
                  <a:invGamma/>
                  <a:alpha val="77000"/>
                </a:schemeClr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>
            <a:outerShdw dist="107763" dir="81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59" name="Rectangle 28"/>
          <p:cNvSpPr>
            <a:spLocks noChangeArrowheads="1"/>
          </p:cNvSpPr>
          <p:nvPr/>
        </p:nvSpPr>
        <p:spPr bwMode="gray">
          <a:xfrm>
            <a:off x="114300" y="6610350"/>
            <a:ext cx="8931275" cy="163513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>
            <a:outerShdw dist="107763" dir="81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60" name="Rectangle 33"/>
          <p:cNvSpPr>
            <a:spLocks noChangeArrowheads="1"/>
          </p:cNvSpPr>
          <p:nvPr/>
        </p:nvSpPr>
        <p:spPr bwMode="gray">
          <a:xfrm>
            <a:off x="85725" y="609600"/>
            <a:ext cx="8982075" cy="185738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>
            <a:outerShdw dist="107763" dir="81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61" name="Rectangle 49"/>
          <p:cNvSpPr>
            <a:spLocks noChangeArrowheads="1"/>
          </p:cNvSpPr>
          <p:nvPr/>
        </p:nvSpPr>
        <p:spPr bwMode="gray">
          <a:xfrm>
            <a:off x="323850" y="5516563"/>
            <a:ext cx="742950" cy="742950"/>
          </a:xfrm>
          <a:prstGeom prst="rect">
            <a:avLst/>
          </a:prstGeom>
          <a:gradFill rotWithShape="1"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>
            <a:outerShdw dist="107763" dir="81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62" name="Rectangle 50"/>
          <p:cNvSpPr>
            <a:spLocks noChangeArrowheads="1"/>
          </p:cNvSpPr>
          <p:nvPr/>
        </p:nvSpPr>
        <p:spPr bwMode="gray">
          <a:xfrm>
            <a:off x="323850" y="4652963"/>
            <a:ext cx="741363" cy="742950"/>
          </a:xfrm>
          <a:prstGeom prst="rect">
            <a:avLst/>
          </a:prstGeom>
          <a:gradFill rotWithShape="1">
            <a:gsLst>
              <a:gs pos="0">
                <a:schemeClr val="bg1">
                  <a:alpha val="50000"/>
                </a:schemeClr>
              </a:gs>
              <a:gs pos="100000">
                <a:schemeClr val="bg1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>
            <a:outerShdw dist="107763" dir="81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pic>
        <p:nvPicPr>
          <p:cNvPr id="63" name="Picture 77" descr="b699cfd5b71900647f3ef56417be1aa7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5461000"/>
            <a:ext cx="865188" cy="86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" name="Picture 153" descr="j0152694"/>
          <p:cNvPicPr preferRelativeResize="0">
            <a:picLocks noChangeArrowheads="1" noChangeShapeType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85113" y="115888"/>
            <a:ext cx="720725" cy="720725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051050" y="3500438"/>
            <a:ext cx="4811713" cy="576262"/>
          </a:xfrm>
        </p:spPr>
        <p:txBody>
          <a:bodyPr/>
          <a:lstStyle>
            <a:lvl1pPr marL="0" indent="0" algn="r">
              <a:buFontTx/>
              <a:buNone/>
              <a:defRPr sz="1600" i="1">
                <a:solidFill>
                  <a:schemeClr val="tx2"/>
                </a:solidFill>
                <a:latin typeface="Times New Roman" pitchFamily="18" charset="0"/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619250" y="1700213"/>
            <a:ext cx="6019800" cy="1470025"/>
          </a:xfrm>
        </p:spPr>
        <p:txBody>
          <a:bodyPr/>
          <a:lstStyle>
            <a:lvl1pPr algn="r"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6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231775" y="6445250"/>
            <a:ext cx="2205038" cy="3175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30C9EE2-A71C-4B05-ADCB-B0A0B693AAB0}" type="datetimeFigureOut">
              <a:rPr lang="ru-RU"/>
              <a:pPr>
                <a:defRPr/>
              </a:pPr>
              <a:t>26.04.2017</a:t>
            </a:fld>
            <a:endParaRPr lang="ru-RU"/>
          </a:p>
        </p:txBody>
      </p:sp>
      <p:sp>
        <p:nvSpPr>
          <p:cNvPr id="6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574925" y="6445250"/>
            <a:ext cx="2990850" cy="3175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5700713" y="6445250"/>
            <a:ext cx="2205037" cy="3175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277A688-FB38-4F84-B7A6-2A7F194A46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59" grpId="0" animBg="1"/>
      <p:bldP spid="60" grpId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8B56BB-122F-430D-8679-0D932FA15682}" type="datetimeFigureOut">
              <a:rPr lang="ru-RU"/>
              <a:pPr>
                <a:defRPr/>
              </a:pPr>
              <a:t>26.04.2017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C4FBE9-FD11-41F4-B0B4-B7BAB730F1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38925" y="238125"/>
            <a:ext cx="2058988" cy="58372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38125"/>
            <a:ext cx="6029325" cy="58372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E1EF85-041F-43C5-998B-67EABB275EEC}" type="datetimeFigureOut">
              <a:rPr lang="ru-RU"/>
              <a:pPr>
                <a:defRPr/>
              </a:pPr>
              <a:t>26.04.2017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798A89-DAE8-4DBF-8E93-0E5A6AD12D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63273D-9AA4-4811-905F-6431E60E6D42}" type="datetimeFigureOut">
              <a:rPr lang="ru-RU"/>
              <a:pPr>
                <a:defRPr/>
              </a:pPr>
              <a:t>26.04.2017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ACF61E-DBA9-4766-85F8-B1374905A8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E6396A-86D0-4CAE-9730-A083ED2BC649}" type="datetimeFigureOut">
              <a:rPr lang="ru-RU"/>
              <a:pPr>
                <a:defRPr/>
              </a:pPr>
              <a:t>26.04.2017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839AA9-F111-418A-9C3D-B3BC92F037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8313" y="1341438"/>
            <a:ext cx="4038600" cy="4733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9313" y="1341438"/>
            <a:ext cx="4038600" cy="4733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3068D2-308F-4645-AB6B-CEB4202668D4}" type="datetimeFigureOut">
              <a:rPr lang="ru-RU"/>
              <a:pPr>
                <a:defRPr/>
              </a:pPr>
              <a:t>26.04.2017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4F11B6-E0A9-4303-9E56-146F66A107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6D51D4-EEC5-4B8F-9634-3102D3B8F3EA}" type="datetimeFigureOut">
              <a:rPr lang="ru-RU"/>
              <a:pPr>
                <a:defRPr/>
              </a:pPr>
              <a:t>26.04.2017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8BF48D-3BAB-4571-AC74-0A9B33F90A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44D53D-7EE2-4384-A12E-C7FB666151E8}" type="datetimeFigureOut">
              <a:rPr lang="ru-RU"/>
              <a:pPr>
                <a:defRPr/>
              </a:pPr>
              <a:t>26.04.2017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FE6368-9DA9-4478-A9D0-CEA2CD9E4B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C50F8F-8E9A-4C8C-A02E-29E7A4FC990C}" type="datetimeFigureOut">
              <a:rPr lang="ru-RU"/>
              <a:pPr>
                <a:defRPr/>
              </a:pPr>
              <a:t>26.04.2017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A9ADB7-11B0-4B76-A716-31B47CEE89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4F087C-6C39-4A2C-8A12-774DAA2ECE82}" type="datetimeFigureOut">
              <a:rPr lang="ru-RU"/>
              <a:pPr>
                <a:defRPr/>
              </a:pPr>
              <a:t>26.04.2017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CE267A-68F7-48EF-B501-AB74AC9D94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8F12CD-3D1A-4DAA-9E0F-74238252725A}" type="datetimeFigureOut">
              <a:rPr lang="ru-RU"/>
              <a:pPr>
                <a:defRPr/>
              </a:pPr>
              <a:t>26.04.2017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9962E3-D748-4D0A-9F30-0742A565EC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" name="Freeform 25"/>
          <p:cNvSpPr>
            <a:spLocks/>
          </p:cNvSpPr>
          <p:nvPr/>
        </p:nvSpPr>
        <p:spPr bwMode="gray">
          <a:xfrm>
            <a:off x="96838" y="6381750"/>
            <a:ext cx="8970962" cy="314325"/>
          </a:xfrm>
          <a:custGeom>
            <a:avLst/>
            <a:gdLst/>
            <a:ahLst/>
            <a:cxnLst>
              <a:cxn ang="0">
                <a:pos x="4" y="198"/>
              </a:cxn>
              <a:cxn ang="0">
                <a:pos x="5651" y="198"/>
              </a:cxn>
              <a:cxn ang="0">
                <a:pos x="5646" y="94"/>
              </a:cxn>
              <a:cxn ang="0">
                <a:pos x="1491" y="94"/>
              </a:cxn>
              <a:cxn ang="0">
                <a:pos x="1343" y="2"/>
              </a:cxn>
              <a:cxn ang="0">
                <a:pos x="0" y="0"/>
              </a:cxn>
              <a:cxn ang="0">
                <a:pos x="4" y="198"/>
              </a:cxn>
            </a:cxnLst>
            <a:rect l="0" t="0" r="r" b="b"/>
            <a:pathLst>
              <a:path w="5651" h="198">
                <a:moveTo>
                  <a:pt x="4" y="198"/>
                </a:moveTo>
                <a:lnTo>
                  <a:pt x="5651" y="198"/>
                </a:lnTo>
                <a:lnTo>
                  <a:pt x="5646" y="94"/>
                </a:lnTo>
                <a:lnTo>
                  <a:pt x="1491" y="94"/>
                </a:lnTo>
                <a:lnTo>
                  <a:pt x="1343" y="2"/>
                </a:lnTo>
                <a:lnTo>
                  <a:pt x="0" y="0"/>
                </a:lnTo>
                <a:lnTo>
                  <a:pt x="4" y="198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1050" name="Freeform 26"/>
          <p:cNvSpPr>
            <a:spLocks/>
          </p:cNvSpPr>
          <p:nvPr/>
        </p:nvSpPr>
        <p:spPr bwMode="gray">
          <a:xfrm>
            <a:off x="103188" y="6453188"/>
            <a:ext cx="8975725" cy="279400"/>
          </a:xfrm>
          <a:custGeom>
            <a:avLst/>
            <a:gdLst/>
            <a:ahLst/>
            <a:cxnLst>
              <a:cxn ang="0">
                <a:pos x="0" y="176"/>
              </a:cxn>
              <a:cxn ang="0">
                <a:pos x="5650" y="169"/>
              </a:cxn>
              <a:cxn ang="0">
                <a:pos x="5646" y="95"/>
              </a:cxn>
              <a:cxn ang="0">
                <a:pos x="1478" y="95"/>
              </a:cxn>
              <a:cxn ang="0">
                <a:pos x="1317" y="3"/>
              </a:cxn>
              <a:cxn ang="0">
                <a:pos x="0" y="0"/>
              </a:cxn>
              <a:cxn ang="0">
                <a:pos x="0" y="176"/>
              </a:cxn>
            </a:cxnLst>
            <a:rect l="0" t="0" r="r" b="b"/>
            <a:pathLst>
              <a:path w="5650" h="176">
                <a:moveTo>
                  <a:pt x="0" y="176"/>
                </a:moveTo>
                <a:lnTo>
                  <a:pt x="5650" y="169"/>
                </a:lnTo>
                <a:lnTo>
                  <a:pt x="5646" y="95"/>
                </a:lnTo>
                <a:lnTo>
                  <a:pt x="1478" y="95"/>
                </a:lnTo>
                <a:lnTo>
                  <a:pt x="1317" y="3"/>
                </a:lnTo>
                <a:lnTo>
                  <a:pt x="0" y="0"/>
                </a:lnTo>
                <a:lnTo>
                  <a:pt x="0" y="176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shade val="46275"/>
                  <a:invGamma/>
                </a:schemeClr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1051" name="Freeform 27"/>
          <p:cNvSpPr>
            <a:spLocks/>
          </p:cNvSpPr>
          <p:nvPr/>
        </p:nvSpPr>
        <p:spPr bwMode="gray">
          <a:xfrm>
            <a:off x="92075" y="98425"/>
            <a:ext cx="8956675" cy="1793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582" y="0"/>
              </a:cxn>
              <a:cxn ang="0">
                <a:pos x="5639" y="45"/>
              </a:cxn>
              <a:cxn ang="0">
                <a:pos x="5636" y="113"/>
              </a:cxn>
              <a:cxn ang="0">
                <a:pos x="0" y="113"/>
              </a:cxn>
              <a:cxn ang="0">
                <a:pos x="0" y="0"/>
              </a:cxn>
            </a:cxnLst>
            <a:rect l="0" t="0" r="r" b="b"/>
            <a:pathLst>
              <a:path w="5639" h="113">
                <a:moveTo>
                  <a:pt x="0" y="0"/>
                </a:moveTo>
                <a:lnTo>
                  <a:pt x="5582" y="0"/>
                </a:lnTo>
                <a:cubicBezTo>
                  <a:pt x="5630" y="3"/>
                  <a:pt x="5639" y="45"/>
                  <a:pt x="5639" y="45"/>
                </a:cubicBezTo>
                <a:lnTo>
                  <a:pt x="5636" y="113"/>
                </a:lnTo>
                <a:lnTo>
                  <a:pt x="0" y="113"/>
                </a:ln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1052" name="Freeform 28"/>
          <p:cNvSpPr>
            <a:spLocks/>
          </p:cNvSpPr>
          <p:nvPr/>
        </p:nvSpPr>
        <p:spPr bwMode="gray">
          <a:xfrm>
            <a:off x="92075" y="307975"/>
            <a:ext cx="8955088" cy="938213"/>
          </a:xfrm>
          <a:custGeom>
            <a:avLst/>
            <a:gdLst/>
            <a:ahLst/>
            <a:cxnLst>
              <a:cxn ang="0">
                <a:pos x="5446" y="0"/>
              </a:cxn>
              <a:cxn ang="0">
                <a:pos x="0" y="0"/>
              </a:cxn>
              <a:cxn ang="0">
                <a:pos x="2" y="470"/>
              </a:cxn>
              <a:cxn ang="0">
                <a:pos x="4078" y="474"/>
              </a:cxn>
              <a:cxn ang="0">
                <a:pos x="4178" y="527"/>
              </a:cxn>
              <a:cxn ang="0">
                <a:pos x="5446" y="531"/>
              </a:cxn>
              <a:cxn ang="0">
                <a:pos x="5446" y="0"/>
              </a:cxn>
            </a:cxnLst>
            <a:rect l="0" t="0" r="r" b="b"/>
            <a:pathLst>
              <a:path w="5446" h="531">
                <a:moveTo>
                  <a:pt x="5446" y="0"/>
                </a:moveTo>
                <a:lnTo>
                  <a:pt x="0" y="0"/>
                </a:lnTo>
                <a:lnTo>
                  <a:pt x="2" y="470"/>
                </a:lnTo>
                <a:lnTo>
                  <a:pt x="4078" y="474"/>
                </a:lnTo>
                <a:lnTo>
                  <a:pt x="4178" y="527"/>
                </a:lnTo>
                <a:lnTo>
                  <a:pt x="5446" y="531"/>
                </a:lnTo>
                <a:lnTo>
                  <a:pt x="5446" y="0"/>
                </a:lnTo>
                <a:close/>
              </a:path>
            </a:pathLst>
          </a:custGeom>
          <a:gradFill rotWithShape="1">
            <a:gsLst>
              <a:gs pos="0">
                <a:schemeClr val="tx1"/>
              </a:gs>
              <a:gs pos="100000">
                <a:schemeClr val="tx1">
                  <a:gamma/>
                  <a:shade val="46275"/>
                  <a:invGamma/>
                </a:schemeClr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1053" name="Freeform 29"/>
          <p:cNvSpPr>
            <a:spLocks/>
          </p:cNvSpPr>
          <p:nvPr/>
        </p:nvSpPr>
        <p:spPr bwMode="gray">
          <a:xfrm>
            <a:off x="92075" y="306388"/>
            <a:ext cx="8955088" cy="836612"/>
          </a:xfrm>
          <a:custGeom>
            <a:avLst/>
            <a:gdLst/>
            <a:ahLst/>
            <a:cxnLst>
              <a:cxn ang="0">
                <a:pos x="5446" y="0"/>
              </a:cxn>
              <a:cxn ang="0">
                <a:pos x="0" y="0"/>
              </a:cxn>
              <a:cxn ang="0">
                <a:pos x="2" y="470"/>
              </a:cxn>
              <a:cxn ang="0">
                <a:pos x="4078" y="474"/>
              </a:cxn>
              <a:cxn ang="0">
                <a:pos x="4178" y="527"/>
              </a:cxn>
              <a:cxn ang="0">
                <a:pos x="5446" y="531"/>
              </a:cxn>
              <a:cxn ang="0">
                <a:pos x="5446" y="0"/>
              </a:cxn>
            </a:cxnLst>
            <a:rect l="0" t="0" r="r" b="b"/>
            <a:pathLst>
              <a:path w="5446" h="531">
                <a:moveTo>
                  <a:pt x="5446" y="0"/>
                </a:moveTo>
                <a:lnTo>
                  <a:pt x="0" y="0"/>
                </a:lnTo>
                <a:lnTo>
                  <a:pt x="2" y="470"/>
                </a:lnTo>
                <a:lnTo>
                  <a:pt x="4078" y="474"/>
                </a:lnTo>
                <a:lnTo>
                  <a:pt x="4178" y="527"/>
                </a:lnTo>
                <a:lnTo>
                  <a:pt x="5446" y="531"/>
                </a:lnTo>
                <a:lnTo>
                  <a:pt x="5446" y="0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bg1">
                  <a:gamma/>
                  <a:tint val="66667"/>
                  <a:invGamma/>
                </a:schemeClr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1056" name="Rectangle 32"/>
          <p:cNvSpPr>
            <a:spLocks noChangeArrowheads="1"/>
          </p:cNvSpPr>
          <p:nvPr/>
        </p:nvSpPr>
        <p:spPr bwMode="gray">
          <a:xfrm flipV="1">
            <a:off x="95250" y="6723063"/>
            <a:ext cx="8977313" cy="55562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1059" name="Freeform 35"/>
          <p:cNvSpPr>
            <a:spLocks/>
          </p:cNvSpPr>
          <p:nvPr/>
        </p:nvSpPr>
        <p:spPr bwMode="gray">
          <a:xfrm>
            <a:off x="6896100" y="1047750"/>
            <a:ext cx="2155825" cy="52388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1358" y="0"/>
              </a:cxn>
              <a:cxn ang="0">
                <a:pos x="1356" y="32"/>
              </a:cxn>
              <a:cxn ang="0">
                <a:pos x="60" y="33"/>
              </a:cxn>
              <a:cxn ang="0">
                <a:pos x="0" y="2"/>
              </a:cxn>
            </a:cxnLst>
            <a:rect l="0" t="0" r="r" b="b"/>
            <a:pathLst>
              <a:path w="1358" h="33">
                <a:moveTo>
                  <a:pt x="0" y="2"/>
                </a:moveTo>
                <a:lnTo>
                  <a:pt x="1358" y="0"/>
                </a:lnTo>
                <a:lnTo>
                  <a:pt x="1356" y="32"/>
                </a:lnTo>
                <a:lnTo>
                  <a:pt x="60" y="33"/>
                </a:lnTo>
                <a:lnTo>
                  <a:pt x="0" y="2"/>
                </a:lnTo>
                <a:close/>
              </a:path>
            </a:pathLst>
          </a:custGeom>
          <a:solidFill>
            <a:srgbClr val="FFFFFF">
              <a:alpha val="3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1033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457200" y="238125"/>
            <a:ext cx="7643813" cy="86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Образец заголовка</a:t>
            </a:r>
          </a:p>
        </p:txBody>
      </p:sp>
      <p:sp>
        <p:nvSpPr>
          <p:cNvPr id="1034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468313" y="1341438"/>
            <a:ext cx="8229600" cy="473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3048000" y="6311900"/>
            <a:ext cx="1712913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000" smtClean="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fld id="{8D5259EF-7C4A-456A-9F35-3394AA9C632B}" type="datetimeFigureOut">
              <a:rPr lang="ru-RU"/>
              <a:pPr>
                <a:defRPr/>
              </a:pPr>
              <a:t>26.04.2017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4830763" y="6323013"/>
            <a:ext cx="2311400" cy="29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7092950" y="5445125"/>
            <a:ext cx="1616075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 smtClean="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fld id="{6E72C7E0-4F93-476E-82E9-41F2C75D20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1038" name="Picture 40" descr="j0152694"/>
          <p:cNvPicPr preferRelativeResize="0">
            <a:picLocks noChangeArrowheads="1" noChangeShapeType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8243888" y="188913"/>
            <a:ext cx="720725" cy="720725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760" r:id="rId1"/>
    <p:sldLayoutId id="2147483759" r:id="rId2"/>
    <p:sldLayoutId id="2147483758" r:id="rId3"/>
    <p:sldLayoutId id="2147483757" r:id="rId4"/>
    <p:sldLayoutId id="2147483756" r:id="rId5"/>
    <p:sldLayoutId id="2147483755" r:id="rId6"/>
    <p:sldLayoutId id="2147483754" r:id="rId7"/>
    <p:sldLayoutId id="2147483753" r:id="rId8"/>
    <p:sldLayoutId id="2147483752" r:id="rId9"/>
    <p:sldLayoutId id="2147483751" r:id="rId10"/>
    <p:sldLayoutId id="2147483750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rgbClr val="000000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rgbClr val="000000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rgbClr val="000000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H:\&#1082;&#1083;&#1072;&#1089;&#1089;&#1085;&#1086;&#1077;%20&#1088;&#1091;&#1082;&#1086;&#1074;&#1086;&#1076;&#1089;&#1090;&#1074;&#1086;\&#1054;&#1090;&#1090;&#1082;&#1088;&#1099;&#1090;&#1086;&#1077;%20&#1084;&#1077;&#1088;&#1086;&#1087;&#1088;&#1080;&#1103;&#1090;&#1080;&#1077;%20&#1076;&#1077;&#1085;&#1100;&#1075;&#1080;\&#1043;&#1072;&#1083;&#1080;&#1083;&#1077;&#1086;.%20&#1048;&#1089;&#1090;&#1086;&#1088;&#1080;&#1103;%20&#1080;&#1079;&#1086;&#1073;&#1088;&#1077;&#1090;&#1077;&#1085;&#1080;&#1081;.%20&#1044;&#1077;&#1085;&#1100;&#1075;&#1080;%20(online-video-cutter.com).mp4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3314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3315" name="Picture 2"/>
          <p:cNvPicPr>
            <a:picLocks noChangeAspect="1" noChangeArrowheads="1"/>
          </p:cNvPicPr>
          <p:nvPr/>
        </p:nvPicPr>
        <p:blipFill>
          <a:blip r:embed="rId2"/>
          <a:srcRect l="18105" t="6250" r="17583" b="16348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971550" y="188913"/>
            <a:ext cx="7500938" cy="158432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  <a:p>
            <a:pPr algn="ctr"/>
            <a:endParaRPr lang="ru-RU">
              <a:solidFill>
                <a:srgbClr val="FFFFFF"/>
              </a:solidFill>
            </a:endParaRPr>
          </a:p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13319" name="Rectangle 7"/>
          <p:cNvSpPr>
            <a:spLocks noChangeArrowheads="1"/>
          </p:cNvSpPr>
          <p:nvPr/>
        </p:nvSpPr>
        <p:spPr bwMode="auto">
          <a:xfrm>
            <a:off x="1500166" y="714356"/>
            <a:ext cx="6553200" cy="792163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dirty="0" smtClean="0"/>
              <a:t> </a:t>
            </a:r>
            <a:r>
              <a:rPr lang="ru-RU" dirty="0"/>
              <a:t>З</a:t>
            </a:r>
            <a:r>
              <a:rPr lang="ru-RU" dirty="0" smtClean="0"/>
              <a:t>анятие </a:t>
            </a:r>
            <a:r>
              <a:rPr lang="ru-RU" dirty="0"/>
              <a:t>по формированию финансовой </a:t>
            </a:r>
          </a:p>
          <a:p>
            <a:pPr algn="ctr"/>
            <a:r>
              <a:rPr lang="ru-RU" dirty="0"/>
              <a:t>грамотности у детей 5-7 класса 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25000"/>
                  </a:schemeClr>
                </a:solidFill>
              </a:rPr>
              <a:t>ЯРМАРКА</a:t>
            </a:r>
            <a:endParaRPr lang="ru-RU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3794" name="Picture 2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928670"/>
            <a:ext cx="2571768" cy="3046173"/>
          </a:xfrm>
          <a:prstGeom prst="rect">
            <a:avLst/>
          </a:prstGeom>
          <a:noFill/>
        </p:spPr>
      </p:pic>
      <p:pic>
        <p:nvPicPr>
          <p:cNvPr id="33796" name="Picture 4" descr="Похожее изображени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48" y="1285860"/>
            <a:ext cx="3834243" cy="2500330"/>
          </a:xfrm>
          <a:prstGeom prst="rect">
            <a:avLst/>
          </a:prstGeom>
          <a:noFill/>
        </p:spPr>
      </p:pic>
      <p:pic>
        <p:nvPicPr>
          <p:cNvPr id="33798" name="Picture 6" descr="Похожее изображение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4286256"/>
            <a:ext cx="3357586" cy="2198100"/>
          </a:xfrm>
          <a:prstGeom prst="rect">
            <a:avLst/>
          </a:prstGeom>
          <a:noFill/>
        </p:spPr>
      </p:pic>
      <p:pic>
        <p:nvPicPr>
          <p:cNvPr id="33800" name="Picture 8" descr="Картинки по запросу крестьяне  Древней Руси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4000504"/>
            <a:ext cx="3333750" cy="25908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42844" y="1285860"/>
            <a:ext cx="933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25000"/>
                  </a:schemeClr>
                </a:solidFill>
              </a:rPr>
              <a:t>Купцы</a:t>
            </a:r>
            <a:endParaRPr lang="ru-RU" b="1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429124" y="1357298"/>
            <a:ext cx="1833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25000"/>
                  </a:schemeClr>
                </a:solidFill>
              </a:rPr>
              <a:t>Ремесленники</a:t>
            </a:r>
            <a:endParaRPr lang="ru-RU" b="1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42910" y="3929066"/>
            <a:ext cx="16360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25000"/>
                  </a:schemeClr>
                </a:solidFill>
              </a:rPr>
              <a:t>Охотники</a:t>
            </a:r>
            <a:endParaRPr lang="ru-RU" sz="2400" b="1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86446" y="3643314"/>
            <a:ext cx="15001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tx2">
                    <a:lumMod val="25000"/>
                  </a:schemeClr>
                </a:solidFill>
              </a:rPr>
              <a:t>Крестьяне</a:t>
            </a:r>
            <a:endParaRPr lang="ru-RU" sz="2000" b="1" dirty="0">
              <a:solidFill>
                <a:schemeClr val="tx2">
                  <a:lumMod val="2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Галилео. История изобретений. Деньги (online-video-cutter.com)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6" y="1428736"/>
          <a:ext cx="8072495" cy="4617748"/>
        </p:xfrm>
        <a:graphic>
          <a:graphicData uri="http://schemas.openxmlformats.org/drawingml/2006/table">
            <a:tbl>
              <a:tblPr/>
              <a:tblGrid>
                <a:gridCol w="1258305"/>
                <a:gridCol w="1170516"/>
                <a:gridCol w="1170516"/>
                <a:gridCol w="1170516"/>
                <a:gridCol w="1170516"/>
                <a:gridCol w="1103861"/>
                <a:gridCol w="1028265"/>
              </a:tblGrid>
              <a:tr h="381003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>
                              <a:lumMod val="25000"/>
                            </a:schemeClr>
                          </a:solidFill>
                          <a:latin typeface="Comic Sans MS"/>
                          <a:ea typeface="Times New Roman"/>
                          <a:cs typeface="Times New Roman"/>
                        </a:rPr>
                        <a:t>Виды денег</a:t>
                      </a:r>
                      <a:endParaRPr lang="ru-RU" sz="1400" b="1" dirty="0">
                        <a:solidFill>
                          <a:schemeClr val="tx2">
                            <a:lumMod val="2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>
                              <a:lumMod val="25000"/>
                            </a:schemeClr>
                          </a:solidFill>
                          <a:latin typeface="Comic Sans MS"/>
                          <a:ea typeface="Times New Roman"/>
                          <a:cs typeface="Times New Roman"/>
                        </a:rPr>
                        <a:t>Свойства товаров, используемых в качестве денег</a:t>
                      </a:r>
                      <a:endParaRPr lang="ru-RU" sz="1400" b="1" dirty="0">
                        <a:solidFill>
                          <a:schemeClr val="tx2">
                            <a:lumMod val="2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2401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>
                              <a:lumMod val="25000"/>
                            </a:schemeClr>
                          </a:solidFill>
                          <a:latin typeface="Comic Sans MS"/>
                          <a:ea typeface="Times New Roman"/>
                          <a:cs typeface="Times New Roman"/>
                        </a:rPr>
                        <a:t>Можно долго хранить</a:t>
                      </a:r>
                      <a:endParaRPr lang="ru-RU" sz="1400" b="1" dirty="0">
                        <a:solidFill>
                          <a:schemeClr val="tx2">
                            <a:lumMod val="2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>
                              <a:lumMod val="25000"/>
                            </a:schemeClr>
                          </a:solidFill>
                          <a:latin typeface="Comic Sans MS"/>
                          <a:ea typeface="Times New Roman"/>
                          <a:cs typeface="Times New Roman"/>
                        </a:rPr>
                        <a:t>Легко перемещать</a:t>
                      </a:r>
                      <a:endParaRPr lang="ru-RU" sz="1400" b="1" dirty="0">
                        <a:solidFill>
                          <a:schemeClr val="tx2">
                            <a:lumMod val="2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>
                              <a:lumMod val="25000"/>
                            </a:schemeClr>
                          </a:solidFill>
                          <a:latin typeface="Comic Sans MS"/>
                          <a:ea typeface="Times New Roman"/>
                          <a:cs typeface="Times New Roman"/>
                        </a:rPr>
                        <a:t>Занимает мало места</a:t>
                      </a:r>
                      <a:endParaRPr lang="ru-RU" sz="1400" b="1" dirty="0">
                        <a:solidFill>
                          <a:schemeClr val="tx2">
                            <a:lumMod val="2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>
                              <a:lumMod val="25000"/>
                            </a:schemeClr>
                          </a:solidFill>
                          <a:latin typeface="Comic Sans MS"/>
                          <a:ea typeface="Times New Roman"/>
                          <a:cs typeface="Times New Roman"/>
                        </a:rPr>
                        <a:t>Делится на мелкие части</a:t>
                      </a:r>
                      <a:endParaRPr lang="ru-RU" sz="1400" b="1" dirty="0">
                        <a:solidFill>
                          <a:schemeClr val="tx2">
                            <a:lumMod val="2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2">
                              <a:lumMod val="25000"/>
                            </a:schemeClr>
                          </a:solidFill>
                          <a:latin typeface="Comic Sans MS"/>
                          <a:ea typeface="Times New Roman"/>
                          <a:cs typeface="Times New Roman"/>
                        </a:rPr>
                        <a:t>Нельзя подделать</a:t>
                      </a:r>
                      <a:endParaRPr lang="ru-RU" sz="1400" b="1">
                        <a:solidFill>
                          <a:schemeClr val="tx2">
                            <a:lumMod val="2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2">
                              <a:lumMod val="25000"/>
                            </a:schemeClr>
                          </a:solidFill>
                          <a:latin typeface="Comic Sans MS"/>
                          <a:ea typeface="Times New Roman"/>
                          <a:cs typeface="Times New Roman"/>
                        </a:rPr>
                        <a:t>Многим нужен</a:t>
                      </a:r>
                      <a:endParaRPr lang="ru-RU" sz="1400" b="1">
                        <a:solidFill>
                          <a:schemeClr val="tx2">
                            <a:lumMod val="2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200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2">
                              <a:lumMod val="2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товарные деньги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b="1" dirty="0">
                        <a:solidFill>
                          <a:schemeClr val="tx2">
                            <a:lumMod val="2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b="1">
                        <a:solidFill>
                          <a:schemeClr val="tx2">
                            <a:lumMod val="2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b="1" dirty="0">
                        <a:solidFill>
                          <a:schemeClr val="tx2">
                            <a:lumMod val="2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b="1" dirty="0">
                        <a:solidFill>
                          <a:schemeClr val="tx2">
                            <a:lumMod val="2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b="1" dirty="0">
                        <a:solidFill>
                          <a:schemeClr val="tx2">
                            <a:lumMod val="2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b="1">
                        <a:solidFill>
                          <a:schemeClr val="tx2">
                            <a:lumMod val="2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200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2">
                              <a:lumMod val="2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золото и серебро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b="1">
                        <a:solidFill>
                          <a:schemeClr val="tx2">
                            <a:lumMod val="2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b="1">
                        <a:solidFill>
                          <a:schemeClr val="tx2">
                            <a:lumMod val="2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b="1">
                        <a:solidFill>
                          <a:schemeClr val="tx2">
                            <a:lumMod val="2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b="1">
                        <a:solidFill>
                          <a:schemeClr val="tx2">
                            <a:lumMod val="2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b="1" dirty="0">
                        <a:solidFill>
                          <a:schemeClr val="tx2">
                            <a:lumMod val="2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b="1">
                        <a:solidFill>
                          <a:schemeClr val="tx2">
                            <a:lumMod val="2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200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2">
                              <a:lumMod val="2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бумажные деньги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b="1">
                        <a:solidFill>
                          <a:schemeClr val="tx2">
                            <a:lumMod val="2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b="1">
                        <a:solidFill>
                          <a:schemeClr val="tx2">
                            <a:lumMod val="2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b="1">
                        <a:solidFill>
                          <a:schemeClr val="tx2">
                            <a:lumMod val="2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b="1">
                        <a:solidFill>
                          <a:schemeClr val="tx2">
                            <a:lumMod val="2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b="1" dirty="0">
                        <a:solidFill>
                          <a:schemeClr val="tx2">
                            <a:lumMod val="2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b="1" dirty="0">
                        <a:solidFill>
                          <a:schemeClr val="tx2">
                            <a:lumMod val="2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2">
                              <a:lumMod val="2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Электронные деньги</a:t>
                      </a:r>
                      <a:endParaRPr lang="ru-RU" sz="1400" b="1" dirty="0">
                        <a:solidFill>
                          <a:schemeClr val="tx2">
                            <a:lumMod val="2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b="1">
                        <a:solidFill>
                          <a:schemeClr val="tx2">
                            <a:lumMod val="2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b="1">
                        <a:solidFill>
                          <a:schemeClr val="tx2">
                            <a:lumMod val="2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b="1">
                        <a:solidFill>
                          <a:schemeClr val="tx2">
                            <a:lumMod val="2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b="1">
                        <a:solidFill>
                          <a:schemeClr val="tx2">
                            <a:lumMod val="2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b="1">
                        <a:solidFill>
                          <a:schemeClr val="tx2">
                            <a:lumMod val="2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b="1" dirty="0">
                        <a:solidFill>
                          <a:schemeClr val="tx2">
                            <a:lumMod val="2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/>
          </p:cNvGraphicFramePr>
          <p:nvPr/>
        </p:nvGraphicFramePr>
        <p:xfrm>
          <a:off x="428596" y="1428736"/>
          <a:ext cx="8072495" cy="4617748"/>
        </p:xfrm>
        <a:graphic>
          <a:graphicData uri="http://schemas.openxmlformats.org/drawingml/2006/table">
            <a:tbl>
              <a:tblPr/>
              <a:tblGrid>
                <a:gridCol w="1258305"/>
                <a:gridCol w="1170516"/>
                <a:gridCol w="1170516"/>
                <a:gridCol w="1170516"/>
                <a:gridCol w="1170516"/>
                <a:gridCol w="1103861"/>
                <a:gridCol w="1028265"/>
              </a:tblGrid>
              <a:tr h="381003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>
                              <a:lumMod val="25000"/>
                            </a:schemeClr>
                          </a:solidFill>
                          <a:latin typeface="Comic Sans MS"/>
                          <a:ea typeface="Times New Roman"/>
                          <a:cs typeface="Times New Roman"/>
                        </a:rPr>
                        <a:t>Виды денег</a:t>
                      </a:r>
                      <a:endParaRPr lang="ru-RU" sz="1400" b="1" dirty="0">
                        <a:solidFill>
                          <a:schemeClr val="tx2">
                            <a:lumMod val="2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>
                              <a:lumMod val="25000"/>
                            </a:schemeClr>
                          </a:solidFill>
                          <a:latin typeface="Comic Sans MS"/>
                          <a:ea typeface="Times New Roman"/>
                          <a:cs typeface="Times New Roman"/>
                        </a:rPr>
                        <a:t>Свойства товаров, используемых в качестве денег</a:t>
                      </a:r>
                      <a:endParaRPr lang="ru-RU" sz="1400" b="1" dirty="0">
                        <a:solidFill>
                          <a:schemeClr val="tx2">
                            <a:lumMod val="2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2401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>
                              <a:lumMod val="25000"/>
                            </a:schemeClr>
                          </a:solidFill>
                          <a:latin typeface="Comic Sans MS"/>
                          <a:ea typeface="Times New Roman"/>
                          <a:cs typeface="Times New Roman"/>
                        </a:rPr>
                        <a:t>Можно долго хранить</a:t>
                      </a:r>
                      <a:endParaRPr lang="ru-RU" sz="1400" b="1" dirty="0">
                        <a:solidFill>
                          <a:schemeClr val="tx2">
                            <a:lumMod val="2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>
                              <a:lumMod val="25000"/>
                            </a:schemeClr>
                          </a:solidFill>
                          <a:latin typeface="Comic Sans MS"/>
                          <a:ea typeface="Times New Roman"/>
                          <a:cs typeface="Times New Roman"/>
                        </a:rPr>
                        <a:t>Легко перемещать</a:t>
                      </a:r>
                      <a:endParaRPr lang="ru-RU" sz="1400" b="1" dirty="0">
                        <a:solidFill>
                          <a:schemeClr val="tx2">
                            <a:lumMod val="2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>
                              <a:lumMod val="25000"/>
                            </a:schemeClr>
                          </a:solidFill>
                          <a:latin typeface="Comic Sans MS"/>
                          <a:ea typeface="Times New Roman"/>
                          <a:cs typeface="Times New Roman"/>
                        </a:rPr>
                        <a:t>Занимает мало места</a:t>
                      </a:r>
                      <a:endParaRPr lang="ru-RU" sz="1400" b="1" dirty="0">
                        <a:solidFill>
                          <a:schemeClr val="tx2">
                            <a:lumMod val="2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>
                              <a:lumMod val="25000"/>
                            </a:schemeClr>
                          </a:solidFill>
                          <a:latin typeface="Comic Sans MS"/>
                          <a:ea typeface="Times New Roman"/>
                          <a:cs typeface="Times New Roman"/>
                        </a:rPr>
                        <a:t>Делится на мелкие части</a:t>
                      </a:r>
                      <a:endParaRPr lang="ru-RU" sz="1400" b="1" dirty="0">
                        <a:solidFill>
                          <a:schemeClr val="tx2">
                            <a:lumMod val="2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2">
                              <a:lumMod val="25000"/>
                            </a:schemeClr>
                          </a:solidFill>
                          <a:latin typeface="Comic Sans MS"/>
                          <a:ea typeface="Times New Roman"/>
                          <a:cs typeface="Times New Roman"/>
                        </a:rPr>
                        <a:t>Нельзя подделать</a:t>
                      </a:r>
                      <a:endParaRPr lang="ru-RU" sz="1400" b="1">
                        <a:solidFill>
                          <a:schemeClr val="tx2">
                            <a:lumMod val="2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2">
                              <a:lumMod val="25000"/>
                            </a:schemeClr>
                          </a:solidFill>
                          <a:latin typeface="Comic Sans MS"/>
                          <a:ea typeface="Times New Roman"/>
                          <a:cs typeface="Times New Roman"/>
                        </a:rPr>
                        <a:t>Многим нужен</a:t>
                      </a:r>
                      <a:endParaRPr lang="ru-RU" sz="1400" b="1">
                        <a:solidFill>
                          <a:schemeClr val="tx2">
                            <a:lumMod val="2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20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>
                              <a:lumMod val="2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товарные деньги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tx2">
                              <a:lumMod val="2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-</a:t>
                      </a:r>
                      <a:endParaRPr lang="ru-RU" sz="2800" b="1" dirty="0">
                        <a:solidFill>
                          <a:schemeClr val="tx2">
                            <a:lumMod val="2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tx2">
                              <a:lumMod val="2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2800" b="1" dirty="0">
                        <a:solidFill>
                          <a:schemeClr val="tx2">
                            <a:lumMod val="2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tx2">
                              <a:lumMod val="2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2800" b="1" dirty="0">
                        <a:solidFill>
                          <a:schemeClr val="tx2">
                            <a:lumMod val="2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tx2">
                              <a:lumMod val="2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2800" b="1" dirty="0">
                        <a:solidFill>
                          <a:schemeClr val="tx2">
                            <a:lumMod val="2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tx2">
                              <a:lumMod val="2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2800" b="1" dirty="0">
                        <a:solidFill>
                          <a:schemeClr val="tx2">
                            <a:lumMod val="2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tx2">
                              <a:lumMod val="2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2800" b="1" dirty="0">
                        <a:solidFill>
                          <a:schemeClr val="tx2">
                            <a:lumMod val="2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20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>
                              <a:lumMod val="2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золото и серебро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tx2">
                              <a:lumMod val="2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2800" b="1" dirty="0">
                        <a:solidFill>
                          <a:schemeClr val="tx2">
                            <a:lumMod val="2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tx2">
                              <a:lumMod val="2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2800" b="1" dirty="0">
                        <a:solidFill>
                          <a:schemeClr val="tx2">
                            <a:lumMod val="2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tx2">
                              <a:lumMod val="2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2800" b="1" dirty="0">
                        <a:solidFill>
                          <a:schemeClr val="tx2">
                            <a:lumMod val="2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tx2">
                              <a:lumMod val="2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2800" b="1" dirty="0">
                        <a:solidFill>
                          <a:schemeClr val="tx2">
                            <a:lumMod val="2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tx2">
                              <a:lumMod val="2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2800" b="1" dirty="0">
                        <a:solidFill>
                          <a:schemeClr val="tx2">
                            <a:lumMod val="2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tx2">
                              <a:lumMod val="2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2800" b="1" dirty="0">
                        <a:solidFill>
                          <a:schemeClr val="tx2">
                            <a:lumMod val="2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20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>
                              <a:lumMod val="2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бумажные деньги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tx2">
                              <a:lumMod val="2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2800" b="1" dirty="0">
                        <a:solidFill>
                          <a:schemeClr val="tx2">
                            <a:lumMod val="2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tx2">
                              <a:lumMod val="2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2800" b="1" dirty="0">
                        <a:solidFill>
                          <a:schemeClr val="tx2">
                            <a:lumMod val="2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tx2">
                              <a:lumMod val="2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2800" b="1" dirty="0">
                        <a:solidFill>
                          <a:schemeClr val="tx2">
                            <a:lumMod val="2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tx2">
                              <a:lumMod val="2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_</a:t>
                      </a:r>
                      <a:endParaRPr lang="ru-RU" sz="2800" b="1" dirty="0">
                        <a:solidFill>
                          <a:schemeClr val="tx2">
                            <a:lumMod val="2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tx2">
                              <a:lumMod val="2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2800" b="1" dirty="0">
                        <a:solidFill>
                          <a:schemeClr val="tx2">
                            <a:lumMod val="2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tx2">
                              <a:lumMod val="2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2800" b="1" dirty="0">
                        <a:solidFill>
                          <a:schemeClr val="tx2">
                            <a:lumMod val="2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2">
                              <a:lumMod val="2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Электронные</a:t>
                      </a:r>
                      <a:r>
                        <a:rPr lang="ru-RU" sz="1400" b="1" baseline="0" dirty="0" smtClean="0">
                          <a:solidFill>
                            <a:schemeClr val="tx2">
                              <a:lumMod val="2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деньги</a:t>
                      </a:r>
                      <a:endParaRPr lang="ru-RU" sz="1400" b="1" dirty="0">
                        <a:solidFill>
                          <a:schemeClr val="tx2">
                            <a:lumMod val="2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tx2">
                              <a:lumMod val="2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2800" b="1" dirty="0">
                        <a:solidFill>
                          <a:schemeClr val="tx2">
                            <a:lumMod val="2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tx2">
                              <a:lumMod val="2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2800" b="1" dirty="0">
                        <a:solidFill>
                          <a:schemeClr val="tx2">
                            <a:lumMod val="2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tx2">
                              <a:lumMod val="2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2800" b="1" dirty="0">
                        <a:solidFill>
                          <a:schemeClr val="tx2">
                            <a:lumMod val="2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tx2">
                              <a:lumMod val="2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2800" b="1" dirty="0">
                        <a:solidFill>
                          <a:schemeClr val="tx2">
                            <a:lumMod val="2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tx2">
                              <a:lumMod val="2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2800" b="1" dirty="0">
                        <a:solidFill>
                          <a:schemeClr val="tx2">
                            <a:lumMod val="2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tx2">
                              <a:lumMod val="2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2800" b="1" dirty="0">
                        <a:solidFill>
                          <a:schemeClr val="tx2">
                            <a:lumMod val="2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25000"/>
                  </a:schemeClr>
                </a:solidFill>
              </a:rPr>
              <a:t>Зачем нужны деньги</a:t>
            </a:r>
            <a:endParaRPr lang="ru-RU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Ситуация:</a:t>
            </a:r>
          </a:p>
          <a:p>
            <a:pPr algn="just">
              <a:buNone/>
            </a:pPr>
            <a:r>
              <a:rPr lang="ru-RU" sz="2800" dirty="0" smtClean="0"/>
              <a:t>Мы отправились в продуктовый магазин, набрали полную корзину необходимых продуктов питания и решили не платить за них. На выходе из торгового зала нас остановил охранник и потребовал оплатить покупки, иначе, это считалось бы нарушением. Мы заплатили за товар деньги. Этот эксперимент мы повторили и в хозяйственном магазине, и в аптеке. Чтобы получить  товар нам приходилось платить за него деньги.</a:t>
            </a:r>
            <a:endParaRPr lang="ru-RU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25000"/>
                  </a:schemeClr>
                </a:solidFill>
              </a:rPr>
              <a:t>Проект</a:t>
            </a:r>
            <a:endParaRPr lang="ru-RU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2800" b="1" dirty="0" smtClean="0"/>
              <a:t>«ИДЕАЛЬНЫЕ ДЕНЬГИ»</a:t>
            </a:r>
          </a:p>
          <a:p>
            <a:pPr algn="ctr"/>
            <a:r>
              <a:rPr lang="ru-RU" dirty="0" smtClean="0"/>
              <a:t>Описание;</a:t>
            </a:r>
          </a:p>
          <a:p>
            <a:pPr algn="ctr"/>
            <a:r>
              <a:rPr lang="ru-RU" dirty="0" smtClean="0"/>
              <a:t>Эскиз;</a:t>
            </a:r>
          </a:p>
          <a:p>
            <a:pPr algn="ctr"/>
            <a:r>
              <a:rPr lang="ru-RU" dirty="0" smtClean="0"/>
              <a:t>Справка с указанием основных достоинств и недостатков предлагаемых денег и т.д.</a:t>
            </a:r>
            <a:endParaRPr lang="ru-RU" dirty="0"/>
          </a:p>
        </p:txBody>
      </p:sp>
      <p:pic>
        <p:nvPicPr>
          <p:cNvPr id="39938" name="Picture 2" descr="Картинки по запросу идеальные деньг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607726"/>
            <a:ext cx="3000364" cy="2250273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2">
                    <a:lumMod val="25000"/>
                  </a:schemeClr>
                </a:solidFill>
              </a:rPr>
              <a:t>Подведение итогов: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0825" y="1412875"/>
            <a:ext cx="8675688" cy="4733925"/>
          </a:xfrm>
        </p:spPr>
        <p:txBody>
          <a:bodyPr/>
          <a:lstStyle/>
          <a:p>
            <a:pPr>
              <a:buFontTx/>
              <a:buNone/>
            </a:pPr>
            <a:r>
              <a:rPr lang="ru-RU" b="1" dirty="0" smtClean="0">
                <a:solidFill>
                  <a:schemeClr val="tx2">
                    <a:lumMod val="25000"/>
                  </a:schemeClr>
                </a:solidFill>
              </a:rPr>
              <a:t>Вы сегодня большие молодцы! </a:t>
            </a:r>
          </a:p>
          <a:p>
            <a:pPr algn="ctr">
              <a:buFontTx/>
              <a:buNone/>
            </a:pPr>
            <a:r>
              <a:rPr lang="ru-RU" b="1" dirty="0" smtClean="0">
                <a:solidFill>
                  <a:schemeClr val="tx2">
                    <a:lumMod val="25000"/>
                  </a:schemeClr>
                </a:solidFill>
              </a:rPr>
              <a:t>Потому что вместе, мы ответили на все поставленные вопросы </a:t>
            </a:r>
          </a:p>
          <a:p>
            <a:pPr algn="ctr">
              <a:buFontTx/>
              <a:buNone/>
            </a:pPr>
            <a:r>
              <a:rPr lang="ru-RU" b="1" dirty="0" smtClean="0">
                <a:solidFill>
                  <a:schemeClr val="tx2">
                    <a:lumMod val="25000"/>
                  </a:schemeClr>
                </a:solidFill>
              </a:rPr>
              <a:t>в начале    занятия.</a:t>
            </a:r>
          </a:p>
          <a:p>
            <a:pPr algn="ctr">
              <a:buFontTx/>
              <a:buNone/>
            </a:pPr>
            <a:endParaRPr lang="ru-RU" b="1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>
              <a:buFontTx/>
              <a:buNone/>
            </a:pPr>
            <a:r>
              <a:rPr lang="ru-RU" b="1" dirty="0" smtClean="0">
                <a:solidFill>
                  <a:schemeClr val="tx2">
                    <a:lumMod val="25000"/>
                  </a:schemeClr>
                </a:solidFill>
              </a:rPr>
              <a:t>Спасибо за работу.</a:t>
            </a:r>
          </a:p>
        </p:txBody>
      </p:sp>
      <p:pic>
        <p:nvPicPr>
          <p:cNvPr id="2056" name="Picture 8" descr="http://www.irecommend.ru/sites/default/files/product-images/66184/kosh0-135340647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00788" y="4868863"/>
            <a:ext cx="2519362" cy="170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Картинки по запросу памятка работы в группе на уроке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596" y="1142984"/>
            <a:ext cx="8001784" cy="538275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34" y="1428736"/>
          <a:ext cx="8001054" cy="4429155"/>
        </p:xfrm>
        <a:graphic>
          <a:graphicData uri="http://schemas.openxmlformats.org/drawingml/2006/table">
            <a:tbl>
              <a:tblPr/>
              <a:tblGrid>
                <a:gridCol w="571504"/>
                <a:gridCol w="3286148"/>
                <a:gridCol w="500066"/>
                <a:gridCol w="3643336"/>
              </a:tblGrid>
              <a:tr h="8858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</a:rPr>
                        <a:t>1</a:t>
                      </a:r>
                      <a:endParaRPr lang="ru-RU" sz="2800" dirty="0">
                        <a:solidFill>
                          <a:srgbClr val="7030A0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7030A0"/>
                          </a:solidFill>
                          <a:latin typeface="Comic Sans MS"/>
                          <a:ea typeface="Calibri"/>
                          <a:cs typeface="FreeSetC"/>
                        </a:rPr>
                        <a:t> </a:t>
                      </a:r>
                      <a:r>
                        <a:rPr lang="ru-RU" sz="2000" dirty="0">
                          <a:solidFill>
                            <a:srgbClr val="7030A0"/>
                          </a:solidFill>
                          <a:latin typeface="Comic Sans MS"/>
                          <a:ea typeface="Calibri"/>
                          <a:cs typeface="FreeSetC"/>
                        </a:rPr>
                        <a:t>Береги хлеб для еды,</a:t>
                      </a:r>
                      <a:endParaRPr lang="ru-RU" sz="2000" dirty="0">
                        <a:solidFill>
                          <a:srgbClr val="7030A0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</a:rPr>
                        <a:t>А</a:t>
                      </a:r>
                      <a:endParaRPr lang="ru-RU" sz="2000" dirty="0">
                        <a:solidFill>
                          <a:srgbClr val="7030A0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7030A0"/>
                          </a:solidFill>
                          <a:latin typeface="Comic Sans MS"/>
                          <a:ea typeface="Calibri"/>
                          <a:cs typeface="FreeSetC"/>
                        </a:rPr>
                        <a:t> </a:t>
                      </a:r>
                      <a:r>
                        <a:rPr lang="ru-RU" sz="2000" dirty="0">
                          <a:solidFill>
                            <a:srgbClr val="7030A0"/>
                          </a:solidFill>
                          <a:latin typeface="Comic Sans MS"/>
                          <a:ea typeface="Calibri"/>
                          <a:cs typeface="FreeSetC"/>
                        </a:rPr>
                        <a:t>а глядит рублём.</a:t>
                      </a:r>
                      <a:endParaRPr lang="ru-RU" sz="2000" dirty="0">
                        <a:solidFill>
                          <a:srgbClr val="7030A0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58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</a:rPr>
                        <a:t>2</a:t>
                      </a:r>
                      <a:endParaRPr lang="ru-RU" sz="2800" dirty="0">
                        <a:solidFill>
                          <a:srgbClr val="7030A0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7030A0"/>
                          </a:solidFill>
                          <a:latin typeface="Comic Sans MS"/>
                          <a:ea typeface="Calibri"/>
                          <a:cs typeface="FreeSetC"/>
                        </a:rPr>
                        <a:t> </a:t>
                      </a:r>
                      <a:r>
                        <a:rPr lang="ru-RU" sz="2000" dirty="0">
                          <a:solidFill>
                            <a:srgbClr val="7030A0"/>
                          </a:solidFill>
                          <a:latin typeface="Comic Sans MS"/>
                          <a:ea typeface="Calibri"/>
                          <a:cs typeface="FreeSetC"/>
                        </a:rPr>
                        <a:t>Гроша не стоит,</a:t>
                      </a:r>
                      <a:endParaRPr lang="ru-RU" sz="2000" dirty="0">
                        <a:solidFill>
                          <a:srgbClr val="7030A0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</a:rPr>
                        <a:t>Б</a:t>
                      </a:r>
                      <a:endParaRPr lang="ru-RU" sz="2000" dirty="0">
                        <a:solidFill>
                          <a:srgbClr val="7030A0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7030A0"/>
                          </a:solidFill>
                          <a:latin typeface="Comic Sans MS"/>
                          <a:ea typeface="Calibri"/>
                          <a:cs typeface="FreeSetC"/>
                        </a:rPr>
                        <a:t>да </a:t>
                      </a:r>
                      <a:r>
                        <a:rPr lang="ru-RU" sz="2000" dirty="0">
                          <a:solidFill>
                            <a:srgbClr val="7030A0"/>
                          </a:solidFill>
                          <a:latin typeface="Comic Sans MS"/>
                          <a:ea typeface="Calibri"/>
                          <a:cs typeface="FreeSetC"/>
                        </a:rPr>
                        <a:t>разума мало.</a:t>
                      </a:r>
                      <a:endParaRPr lang="ru-RU" sz="2000" dirty="0">
                        <a:solidFill>
                          <a:srgbClr val="7030A0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58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</a:rPr>
                        <a:t>3</a:t>
                      </a:r>
                      <a:endParaRPr lang="ru-RU" sz="2800" dirty="0">
                        <a:solidFill>
                          <a:srgbClr val="7030A0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7030A0"/>
                          </a:solidFill>
                          <a:latin typeface="Comic Sans MS"/>
                          <a:ea typeface="Calibri"/>
                          <a:cs typeface="FreeSetC"/>
                        </a:rPr>
                        <a:t>Денег </a:t>
                      </a:r>
                      <a:r>
                        <a:rPr lang="ru-RU" sz="2000" dirty="0">
                          <a:solidFill>
                            <a:srgbClr val="7030A0"/>
                          </a:solidFill>
                          <a:latin typeface="Comic Sans MS"/>
                          <a:ea typeface="Calibri"/>
                          <a:cs typeface="FreeSetC"/>
                        </a:rPr>
                        <a:t>много</a:t>
                      </a:r>
                      <a:endParaRPr lang="ru-RU" sz="2000" dirty="0">
                        <a:solidFill>
                          <a:srgbClr val="7030A0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</a:rPr>
                        <a:t>В</a:t>
                      </a:r>
                      <a:endParaRPr lang="ru-RU" sz="2000" dirty="0">
                        <a:solidFill>
                          <a:srgbClr val="7030A0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7030A0"/>
                          </a:solidFill>
                          <a:latin typeface="Comic Sans MS"/>
                          <a:ea typeface="Calibri"/>
                          <a:cs typeface="FreeSetC"/>
                        </a:rPr>
                        <a:t>а </a:t>
                      </a:r>
                      <a:r>
                        <a:rPr lang="ru-RU" sz="2000" dirty="0">
                          <a:solidFill>
                            <a:srgbClr val="7030A0"/>
                          </a:solidFill>
                          <a:latin typeface="Comic Sans MS"/>
                          <a:ea typeface="Calibri"/>
                          <a:cs typeface="FreeSetC"/>
                        </a:rPr>
                        <a:t>имей сто друзей.</a:t>
                      </a:r>
                      <a:endParaRPr lang="ru-RU" sz="2000" dirty="0">
                        <a:solidFill>
                          <a:srgbClr val="7030A0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58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</a:rPr>
                        <a:t>4</a:t>
                      </a:r>
                      <a:endParaRPr lang="ru-RU" sz="2800" dirty="0">
                        <a:solidFill>
                          <a:srgbClr val="7030A0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7030A0"/>
                          </a:solidFill>
                          <a:latin typeface="Comic Sans MS"/>
                          <a:ea typeface="Calibri"/>
                          <a:cs typeface="FreeSetC"/>
                        </a:rPr>
                        <a:t>Не </a:t>
                      </a:r>
                      <a:r>
                        <a:rPr lang="ru-RU" sz="2000" dirty="0">
                          <a:solidFill>
                            <a:srgbClr val="7030A0"/>
                          </a:solidFill>
                          <a:latin typeface="Comic Sans MS"/>
                          <a:ea typeface="Calibri"/>
                          <a:cs typeface="FreeSetC"/>
                        </a:rPr>
                        <a:t>имей сто рублей,</a:t>
                      </a:r>
                      <a:endParaRPr lang="ru-RU" sz="2000" dirty="0">
                        <a:solidFill>
                          <a:srgbClr val="7030A0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</a:rPr>
                        <a:t>Г</a:t>
                      </a:r>
                      <a:endParaRPr lang="ru-RU" sz="2000" dirty="0">
                        <a:solidFill>
                          <a:srgbClr val="7030A0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7030A0"/>
                          </a:solidFill>
                          <a:latin typeface="Comic Sans MS"/>
                          <a:ea typeface="Calibri"/>
                          <a:cs typeface="FreeSetC"/>
                        </a:rPr>
                        <a:t>куда </a:t>
                      </a:r>
                      <a:r>
                        <a:rPr lang="ru-RU" sz="2000" dirty="0">
                          <a:solidFill>
                            <a:srgbClr val="7030A0"/>
                          </a:solidFill>
                          <a:latin typeface="Comic Sans MS"/>
                          <a:ea typeface="Calibri"/>
                          <a:cs typeface="FreeSetC"/>
                        </a:rPr>
                        <a:t>хочешь, туда и день.</a:t>
                      </a:r>
                      <a:endParaRPr lang="ru-RU" sz="2000" dirty="0">
                        <a:solidFill>
                          <a:srgbClr val="7030A0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58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</a:rPr>
                        <a:t>5</a:t>
                      </a:r>
                      <a:endParaRPr lang="ru-RU" sz="2800" dirty="0">
                        <a:solidFill>
                          <a:srgbClr val="7030A0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7030A0"/>
                          </a:solidFill>
                          <a:latin typeface="Comic Sans MS"/>
                          <a:ea typeface="Calibri"/>
                          <a:cs typeface="FreeSetC"/>
                        </a:rPr>
                        <a:t>Три </a:t>
                      </a:r>
                      <a:r>
                        <a:rPr lang="ru-RU" sz="2000" dirty="0">
                          <a:solidFill>
                            <a:srgbClr val="7030A0"/>
                          </a:solidFill>
                          <a:latin typeface="Comic Sans MS"/>
                          <a:ea typeface="Calibri"/>
                          <a:cs typeface="FreeSetC"/>
                        </a:rPr>
                        <a:t>деньги в день</a:t>
                      </a:r>
                      <a:endParaRPr lang="ru-RU" sz="2000" dirty="0">
                        <a:solidFill>
                          <a:srgbClr val="7030A0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</a:rPr>
                        <a:t>Д</a:t>
                      </a:r>
                      <a:endParaRPr lang="ru-RU" sz="2000" dirty="0">
                        <a:solidFill>
                          <a:srgbClr val="7030A0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7030A0"/>
                          </a:solidFill>
                          <a:latin typeface="Comic Sans MS"/>
                          <a:ea typeface="Calibri"/>
                          <a:cs typeface="FreeSetC"/>
                        </a:rPr>
                        <a:t> </a:t>
                      </a:r>
                      <a:r>
                        <a:rPr lang="ru-RU" sz="2000" dirty="0">
                          <a:solidFill>
                            <a:srgbClr val="7030A0"/>
                          </a:solidFill>
                          <a:latin typeface="Comic Sans MS"/>
                          <a:ea typeface="Calibri"/>
                          <a:cs typeface="FreeSetC"/>
                        </a:rPr>
                        <a:t>а деньги для беды.</a:t>
                      </a:r>
                      <a:endParaRPr lang="ru-RU" sz="2000" dirty="0">
                        <a:solidFill>
                          <a:srgbClr val="7030A0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6375" y="333375"/>
            <a:ext cx="6767513" cy="1439863"/>
          </a:xfrm>
        </p:spPr>
        <p:txBody>
          <a:bodyPr/>
          <a:lstStyle/>
          <a:p>
            <a:pPr algn="ctr"/>
            <a:r>
              <a:rPr lang="ru-RU" sz="4400" smtClean="0">
                <a:solidFill>
                  <a:schemeClr val="accent2"/>
                </a:solidFill>
              </a:rPr>
              <a:t>Тема нашего занятия:</a:t>
            </a:r>
          </a:p>
        </p:txBody>
      </p:sp>
      <p:sp>
        <p:nvSpPr>
          <p:cNvPr id="18434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8435" name="Picture 2"/>
          <p:cNvPicPr>
            <a:picLocks noChangeAspect="1" noChangeArrowheads="1"/>
          </p:cNvPicPr>
          <p:nvPr/>
        </p:nvPicPr>
        <p:blipFill>
          <a:blip r:embed="rId2"/>
          <a:srcRect l="18105" t="6250" r="17583" b="16348"/>
          <a:stretch>
            <a:fillRect/>
          </a:stretch>
        </p:blipFill>
        <p:spPr bwMode="auto">
          <a:xfrm>
            <a:off x="323850" y="1844675"/>
            <a:ext cx="8135938" cy="463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57158" y="357166"/>
            <a:ext cx="7715250" cy="1944687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2"/>
                </a:solidFill>
              </a:rPr>
              <a:t>На какие бы вопросы вы хотели получить ответы?</a:t>
            </a:r>
            <a:r>
              <a:rPr lang="ru-RU" dirty="0" smtClean="0"/>
              <a:t>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428728" y="2000240"/>
            <a:ext cx="7581900" cy="4302125"/>
          </a:xfrm>
        </p:spPr>
        <p:txBody>
          <a:bodyPr/>
          <a:lstStyle/>
          <a:p>
            <a:r>
              <a:rPr lang="ru-RU" b="1" dirty="0" smtClean="0"/>
              <a:t>Что такое деньги?</a:t>
            </a:r>
          </a:p>
          <a:p>
            <a:r>
              <a:rPr lang="ru-RU" b="1" dirty="0" smtClean="0"/>
              <a:t>Какие бывают деньги?</a:t>
            </a:r>
          </a:p>
          <a:p>
            <a:r>
              <a:rPr lang="ru-RU" b="1" dirty="0" smtClean="0"/>
              <a:t>Как появились деньги?</a:t>
            </a:r>
          </a:p>
          <a:p>
            <a:r>
              <a:rPr lang="ru-RU" b="1" dirty="0" smtClean="0"/>
              <a:t>Для чего нужны деньги?</a:t>
            </a:r>
            <a:r>
              <a:rPr lang="ru-RU" dirty="0" smtClean="0"/>
              <a:t> </a:t>
            </a:r>
          </a:p>
        </p:txBody>
      </p:sp>
      <p:pic>
        <p:nvPicPr>
          <p:cNvPr id="44036" name="Picture 2"/>
          <p:cNvPicPr>
            <a:picLocks noChangeAspect="1" noChangeArrowheads="1"/>
          </p:cNvPicPr>
          <p:nvPr/>
        </p:nvPicPr>
        <p:blipFill>
          <a:blip r:embed="rId2"/>
          <a:srcRect l="42773" t="25293" r="17583" b="16348"/>
          <a:stretch>
            <a:fillRect/>
          </a:stretch>
        </p:blipFill>
        <p:spPr bwMode="auto">
          <a:xfrm>
            <a:off x="323850" y="4292600"/>
            <a:ext cx="3240088" cy="225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25000"/>
                  </a:schemeClr>
                </a:solidFill>
              </a:rPr>
              <a:t>Что такое деньги?</a:t>
            </a:r>
            <a:endParaRPr lang="ru-RU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8674" name="Picture 2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428736"/>
            <a:ext cx="8131019" cy="4572032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25000"/>
                  </a:schemeClr>
                </a:solidFill>
              </a:rPr>
              <a:t>Что такое деньги?</a:t>
            </a:r>
            <a:endParaRPr lang="ru-RU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4400" dirty="0" smtClean="0"/>
              <a:t>ДЕНЬГИ </a:t>
            </a:r>
          </a:p>
          <a:p>
            <a:pPr algn="ctr">
              <a:buNone/>
            </a:pPr>
            <a:r>
              <a:rPr lang="ru-RU" sz="4400" dirty="0" smtClean="0"/>
              <a:t>– особый _________, который принимается всеми в _________ на любые другие товары.</a:t>
            </a:r>
            <a:endParaRPr lang="ru-RU" sz="44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25000"/>
                  </a:schemeClr>
                </a:solidFill>
              </a:rPr>
              <a:t>Задание</a:t>
            </a:r>
            <a:endParaRPr lang="ru-RU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Прочитайте текст, найдите упоминания предметов, служивших у разных народов деньгами,</a:t>
            </a:r>
          </a:p>
          <a:p>
            <a:r>
              <a:rPr lang="ru-RU" dirty="0" smtClean="0"/>
              <a:t>2. Расскажите у доски одноклассникам о них,</a:t>
            </a:r>
          </a:p>
          <a:p>
            <a:r>
              <a:rPr lang="ru-RU" smtClean="0"/>
              <a:t>3. Прикрепите </a:t>
            </a:r>
            <a:r>
              <a:rPr lang="ru-RU" dirty="0" smtClean="0"/>
              <a:t>изображение </a:t>
            </a:r>
            <a:r>
              <a:rPr lang="ru-RU" smtClean="0"/>
              <a:t>товарных денег </a:t>
            </a:r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2">
                    <a:lumMod val="25000"/>
                  </a:schemeClr>
                </a:solidFill>
              </a:rPr>
              <a:t>Натуральный обмен</a:t>
            </a:r>
          </a:p>
        </p:txBody>
      </p:sp>
      <p:pic>
        <p:nvPicPr>
          <p:cNvPr id="4" name="Picture 4" descr="C:\Users\1\Desktop\урок\земледелец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341438"/>
            <a:ext cx="3168650" cy="237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C:\Users\1\Desktop\урок\зерно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6463" y="1484313"/>
            <a:ext cx="2581275" cy="172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C:\Users\1\Desktop\урок\кожа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29413" y="4724400"/>
            <a:ext cx="2414587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C:\Users\1\Desktop\урок\масло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59563" y="1916113"/>
            <a:ext cx="2197100" cy="201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 descr="C:\Users\1\Desktop\урок\пастух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50825" y="3933825"/>
            <a:ext cx="3252788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 descr="C:\Users\1\Desktop\урок\шерсть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716463" y="4221163"/>
            <a:ext cx="2100262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трелка вправо 8"/>
          <p:cNvSpPr/>
          <p:nvPr/>
        </p:nvSpPr>
        <p:spPr>
          <a:xfrm>
            <a:off x="3492500" y="2349500"/>
            <a:ext cx="1079500" cy="2873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>
            <a:off x="3563938" y="4868863"/>
            <a:ext cx="1079500" cy="2889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</p:bldLst>
  </p:timing>
</p:sld>
</file>

<file path=ppt/theme/theme1.xml><?xml version="1.0" encoding="utf-8"?>
<a:theme xmlns:a="http://schemas.openxmlformats.org/drawingml/2006/main" name="Тема4">
  <a:themeElements>
    <a:clrScheme name="Другая 1">
      <a:dk1>
        <a:srgbClr val="FAD0E4"/>
      </a:dk1>
      <a:lt1>
        <a:sysClr val="window" lastClr="FFFFFF"/>
      </a:lt1>
      <a:dk2>
        <a:srgbClr val="8BE6FF"/>
      </a:dk2>
      <a:lt2>
        <a:srgbClr val="D6ECFF"/>
      </a:lt2>
      <a:accent1>
        <a:srgbClr val="F6A1C9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8BE6FF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574TGp_natural_light_ani 1">
        <a:dk1>
          <a:srgbClr val="808080"/>
        </a:dk1>
        <a:lt1>
          <a:srgbClr val="EADCC0"/>
        </a:lt1>
        <a:dk2>
          <a:srgbClr val="F97407"/>
        </a:dk2>
        <a:lt2>
          <a:srgbClr val="E65D00"/>
        </a:lt2>
        <a:accent1>
          <a:srgbClr val="FBCF2D"/>
        </a:accent1>
        <a:accent2>
          <a:srgbClr val="5C8CDA"/>
        </a:accent2>
        <a:accent3>
          <a:srgbClr val="FBBCAA"/>
        </a:accent3>
        <a:accent4>
          <a:srgbClr val="C8BCA4"/>
        </a:accent4>
        <a:accent5>
          <a:srgbClr val="FDE4AD"/>
        </a:accent5>
        <a:accent6>
          <a:srgbClr val="537EC5"/>
        </a:accent6>
        <a:hlink>
          <a:srgbClr val="87D242"/>
        </a:hlink>
        <a:folHlink>
          <a:srgbClr val="DA647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74TGp_natural_light_ani 2">
        <a:dk1>
          <a:srgbClr val="808080"/>
        </a:dk1>
        <a:lt1>
          <a:srgbClr val="9BD3E5"/>
        </a:lt1>
        <a:dk2>
          <a:srgbClr val="357DA9"/>
        </a:dk2>
        <a:lt2>
          <a:srgbClr val="101C56"/>
        </a:lt2>
        <a:accent1>
          <a:srgbClr val="58BECC"/>
        </a:accent1>
        <a:accent2>
          <a:srgbClr val="8A5BDF"/>
        </a:accent2>
        <a:accent3>
          <a:srgbClr val="AEBFD1"/>
        </a:accent3>
        <a:accent4>
          <a:srgbClr val="84B4C3"/>
        </a:accent4>
        <a:accent5>
          <a:srgbClr val="B4DBE2"/>
        </a:accent5>
        <a:accent6>
          <a:srgbClr val="7D52CA"/>
        </a:accent6>
        <a:hlink>
          <a:srgbClr val="6ECC4C"/>
        </a:hlink>
        <a:folHlink>
          <a:srgbClr val="DD693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74TGp_natural_light_ani 3">
        <a:dk1>
          <a:srgbClr val="808080"/>
        </a:dk1>
        <a:lt1>
          <a:srgbClr val="DDE89A"/>
        </a:lt1>
        <a:dk2>
          <a:srgbClr val="329A2A"/>
        </a:dk2>
        <a:lt2>
          <a:srgbClr val="185E25"/>
        </a:lt2>
        <a:accent1>
          <a:srgbClr val="80CB35"/>
        </a:accent1>
        <a:accent2>
          <a:srgbClr val="518CD3"/>
        </a:accent2>
        <a:accent3>
          <a:srgbClr val="ADCAAC"/>
        </a:accent3>
        <a:accent4>
          <a:srgbClr val="BDC683"/>
        </a:accent4>
        <a:accent5>
          <a:srgbClr val="C0E2AE"/>
        </a:accent5>
        <a:accent6>
          <a:srgbClr val="497EBF"/>
        </a:accent6>
        <a:hlink>
          <a:srgbClr val="E15D7C"/>
        </a:hlink>
        <a:folHlink>
          <a:srgbClr val="DB915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994</TotalTime>
  <Words>372</Words>
  <Application>Microsoft Office PowerPoint</Application>
  <PresentationFormat>Экран (4:3)</PresentationFormat>
  <Paragraphs>105</Paragraphs>
  <Slides>16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Тема4</vt:lpstr>
      <vt:lpstr>Презентация PowerPoint</vt:lpstr>
      <vt:lpstr>Презентация PowerPoint</vt:lpstr>
      <vt:lpstr>Презентация PowerPoint</vt:lpstr>
      <vt:lpstr>Тема нашего занятия:</vt:lpstr>
      <vt:lpstr>На какие бы вопросы вы хотели получить ответы? </vt:lpstr>
      <vt:lpstr>Что такое деньги?</vt:lpstr>
      <vt:lpstr>Что такое деньги?</vt:lpstr>
      <vt:lpstr>Задание</vt:lpstr>
      <vt:lpstr>Натуральный обмен</vt:lpstr>
      <vt:lpstr>ЯРМАРКА</vt:lpstr>
      <vt:lpstr>Презентация PowerPoint</vt:lpstr>
      <vt:lpstr>Презентация PowerPoint</vt:lpstr>
      <vt:lpstr>Презентация PowerPoint</vt:lpstr>
      <vt:lpstr>Зачем нужны деньги</vt:lpstr>
      <vt:lpstr>Проект</vt:lpstr>
      <vt:lpstr>Подведение итогов: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такое деньги.</dc:title>
  <dc:creator>МЫШЬ</dc:creator>
  <cp:lastModifiedBy>Валентина Сергеевна</cp:lastModifiedBy>
  <cp:revision>90</cp:revision>
  <dcterms:created xsi:type="dcterms:W3CDTF">2014-01-12T10:33:33Z</dcterms:created>
  <dcterms:modified xsi:type="dcterms:W3CDTF">2017-04-26T07:48:28Z</dcterms:modified>
</cp:coreProperties>
</file>