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FF3300"/>
    <a:srgbClr val="FF6600"/>
    <a:srgbClr val="FFFF00"/>
    <a:srgbClr val="99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8" d="100"/>
          <a:sy n="98" d="100"/>
        </p:scale>
        <p:origin x="-360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256C-110B-46D8-8F33-1D107B4B51F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7051-4662-49E7-B057-2D6787F11E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256C-110B-46D8-8F33-1D107B4B51F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7051-4662-49E7-B057-2D6787F11E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256C-110B-46D8-8F33-1D107B4B51F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7051-4662-49E7-B057-2D6787F11E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256C-110B-46D8-8F33-1D107B4B51F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7051-4662-49E7-B057-2D6787F11E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256C-110B-46D8-8F33-1D107B4B51F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7051-4662-49E7-B057-2D6787F11E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256C-110B-46D8-8F33-1D107B4B51F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7051-4662-49E7-B057-2D6787F11E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256C-110B-46D8-8F33-1D107B4B51F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7051-4662-49E7-B057-2D6787F11E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256C-110B-46D8-8F33-1D107B4B51F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7051-4662-49E7-B057-2D6787F11E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256C-110B-46D8-8F33-1D107B4B51F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7051-4662-49E7-B057-2D6787F11E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256C-110B-46D8-8F33-1D107B4B51F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7051-4662-49E7-B057-2D6787F11E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256C-110B-46D8-8F33-1D107B4B51F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7051-4662-49E7-B057-2D6787F11E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A256C-110B-46D8-8F33-1D107B4B51F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57051-4662-49E7-B057-2D6787F11E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C:\Documents and Settings\Пользователь\Рабочий стол\picture-18992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3108" y="2000240"/>
            <a:ext cx="52864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Развлечение для  детей раннего возраста в период адаптации </a:t>
            </a:r>
          </a:p>
          <a:p>
            <a:pPr algn="ctr"/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« В гости к ёжику»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68" y="5214950"/>
            <a:ext cx="4500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Monotype Corsiva" pitchFamily="66" charset="0"/>
              </a:rPr>
              <a:t>Подготовила воспитатель группы раннего возраста №4</a:t>
            </a:r>
          </a:p>
          <a:p>
            <a:pPr algn="ctr"/>
            <a:r>
              <a:rPr lang="ru-RU" dirty="0" smtClean="0">
                <a:latin typeface="Monotype Corsiva" pitchFamily="66" charset="0"/>
              </a:rPr>
              <a:t>   Карклина Е.В.</a:t>
            </a:r>
          </a:p>
          <a:p>
            <a:pPr algn="ctr"/>
            <a:r>
              <a:rPr lang="ru-RU" dirty="0" smtClean="0">
                <a:latin typeface="Monotype Corsiva" pitchFamily="66" charset="0"/>
              </a:rPr>
              <a:t>  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8" name="Рисунок 7" descr="C:\Documents and Settings\Пользователь\Рабочий стол\hello_html_253dfaa8.pn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643446"/>
            <a:ext cx="2472162" cy="180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Пользователь\Рабочий стол\picture-18992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714356"/>
            <a:ext cx="635798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latin typeface="Monotype Corsiva" pitchFamily="66" charset="0"/>
              </a:rPr>
              <a:t>Цель</a:t>
            </a:r>
            <a:r>
              <a:rPr lang="ru-RU" dirty="0" smtClean="0">
                <a:latin typeface="Monotype Corsiva" pitchFamily="66" charset="0"/>
              </a:rPr>
              <a:t>: Создать радостную и весёлую атмосферу, вызвать у детей эмоциональный отклик, желание играть.</a:t>
            </a:r>
          </a:p>
          <a:p>
            <a:endParaRPr lang="ru-RU" dirty="0">
              <a:latin typeface="Monotype Corsiva" pitchFamily="66" charset="0"/>
            </a:endParaRPr>
          </a:p>
          <a:p>
            <a:r>
              <a:rPr lang="ru-RU" b="1" u="sng" dirty="0" smtClean="0">
                <a:latin typeface="Monotype Corsiva" pitchFamily="66" charset="0"/>
              </a:rPr>
              <a:t>Задачи</a:t>
            </a:r>
            <a:r>
              <a:rPr lang="ru-RU" dirty="0" smtClean="0">
                <a:latin typeface="Monotype Corsiva" pitchFamily="66" charset="0"/>
              </a:rPr>
              <a:t>: 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>
                <a:latin typeface="Monotype Corsiva" pitchFamily="66" charset="0"/>
              </a:rPr>
              <a:t>Начать формировать навыки сотрудничества; способствовать эмоциональному восприятию, обучать ориентировки в пространстве, дать знания о диких животных;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>
                <a:latin typeface="Monotype Corsiva" pitchFamily="66" charset="0"/>
              </a:rPr>
              <a:t>Развивать речь детей, слуховое внимание, способность реагировать на инструкцию; развитие мелкой моторики и общей моторики, чувства ритма, развивать ловкость, активность в подвижных играх, память;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>
                <a:latin typeface="Monotype Corsiva" pitchFamily="66" charset="0"/>
              </a:rPr>
              <a:t>Воспитывать чувство коллективизма, доброжелательность, уважение к другим, любовь к животным;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Пользователь\Рабочий стол\picture-18992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42908" y="0"/>
            <a:ext cx="9143999" cy="6858000"/>
          </a:xfrm>
          <a:prstGeom prst="rect">
            <a:avLst/>
          </a:prstGeom>
          <a:noFill/>
        </p:spPr>
      </p:pic>
      <p:pic>
        <p:nvPicPr>
          <p:cNvPr id="3" name="Рисунок 2" descr="C:\Documents and Settings\Пользователь\Рабочий стол\Ясли Паровозик\IMG_150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714356"/>
            <a:ext cx="2692041" cy="2009008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4" name="Рисунок 3" descr="C:\Documents and Settings\Пользователь\Рабочий стол\Ясли Паровозик\IMG_151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3714752"/>
            <a:ext cx="2714644" cy="207170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6" name="Рисунок 5" descr="C:\Documents and Settings\Пользователь\Рабочий стол\Ясли Паровозик\IMG_1514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10" y="2928934"/>
            <a:ext cx="2676724" cy="209404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" name="Рисунок 6" descr="C:\Documents and Settings\Пользователь\Рабочий стол\Ясли Паровозик\IMG_1517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86314" y="1285860"/>
            <a:ext cx="2813183" cy="1994519"/>
          </a:xfrm>
          <a:prstGeom prst="rect">
            <a:avLst/>
          </a:prstGeom>
          <a:noFill/>
          <a:ln w="9525">
            <a:solidFill>
              <a:srgbClr val="9900FF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Пользователь\Рабочий стол\picture-18992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C:\Documents and Settings\Пользователь\Рабочий стол\Ясли Паровозик\IMG_153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857232"/>
            <a:ext cx="2643206" cy="2000264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4" name="Рисунок 3" descr="C:\Documents and Settings\Пользователь\Рабочий стол\Ясли Паровозик\IMG_1539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72198" y="642918"/>
            <a:ext cx="2867225" cy="2030547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5" name="Рисунок 4" descr="C:\Documents and Settings\Пользователь\Рабочий стол\Ясли Паровозик\IMG_1546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472" y="3357562"/>
            <a:ext cx="2692049" cy="196138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6" name="Рисунок 5" descr="C:\Documents and Settings\Пользователь\Рабочий стол\Ясли Паровозик\IMG_1548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00760" y="3357562"/>
            <a:ext cx="2928926" cy="1881597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  <p:pic>
        <p:nvPicPr>
          <p:cNvPr id="7" name="Рисунок 6" descr="C:\Documents and Settings\Пользователь\Рабочий стол\Ясли Паровозик\IMG_1537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5400000">
            <a:off x="3464193" y="3893865"/>
            <a:ext cx="2431997" cy="2073771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8" name="Рисунок 7" descr="C:\Documents and Settings\Пользователь\Рабочий стол\Ясли Паровозик\IMG_1543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16200000">
            <a:off x="3171495" y="1043291"/>
            <a:ext cx="2786081" cy="1842459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Пользователь\Рабочий стол\picture-18992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C:\Documents and Settings\Пользователь\Рабочий стол\Ясли Паровозик\IMG_155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60" y="1785926"/>
            <a:ext cx="3831132" cy="2857520"/>
          </a:xfrm>
          <a:prstGeom prst="rect">
            <a:avLst/>
          </a:prstGeom>
          <a:noFill/>
          <a:ln w="9525">
            <a:solidFill>
              <a:srgbClr val="990099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111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24</cp:revision>
  <dcterms:created xsi:type="dcterms:W3CDTF">2017-10-03T16:01:38Z</dcterms:created>
  <dcterms:modified xsi:type="dcterms:W3CDTF">2017-10-07T06:42:42Z</dcterms:modified>
</cp:coreProperties>
</file>