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0" r:id="rId2"/>
    <p:sldId id="259" r:id="rId3"/>
    <p:sldId id="256" r:id="rId4"/>
    <p:sldId id="258" r:id="rId5"/>
    <p:sldId id="265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35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10/7/2017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10/7/2017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10/7/2017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10/7/2017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10/7/2017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10/7/2017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10/7/2017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10/7/2017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62007"/>
            <a:ext cx="6877050" cy="5195993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533400" y="304800"/>
            <a:ext cx="8077200" cy="5821363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44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«Заступник родной земли…»</a:t>
            </a:r>
            <a:endParaRPr lang="ru-RU" sz="4400" dirty="0">
              <a:solidFill>
                <a:srgbClr val="FF0000"/>
              </a:solidFill>
              <a:latin typeface="Monotype Corsiva" panose="03010101010201010101" pitchFamily="66" charset="0"/>
            </a:endParaRPr>
          </a:p>
          <a:p>
            <a:pPr marL="82296" indent="0">
              <a:buNone/>
            </a:pPr>
            <a:endParaRPr lang="ru-RU" sz="6600" dirty="0">
              <a:solidFill>
                <a:srgbClr val="FF0000"/>
              </a:solidFill>
              <a:latin typeface="Monotype Corsiva" panose="03010101010201010101" pitchFamily="66" charset="0"/>
            </a:endParaRPr>
          </a:p>
          <a:p>
            <a:pPr marL="82296" indent="0" algn="r">
              <a:buNone/>
            </a:pP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82296" indent="0" algn="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Вокуева Дарья,3 класс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</a:t>
            </a:r>
          </a:p>
          <a:p>
            <a:pPr marL="82296" indent="0" algn="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Мастыкина Анна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Зосимовна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443386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895600" y="76200"/>
            <a:ext cx="6096000" cy="6781800"/>
          </a:xfrm>
        </p:spPr>
        <p:txBody>
          <a:bodyPr>
            <a:normAutofit/>
          </a:bodyPr>
          <a:lstStyle/>
          <a:p>
            <a:pPr marL="0" algn="ctr"/>
            <a:r>
              <a:rPr lang="ru-RU" sz="3200" b="1" u="sng" dirty="0">
                <a:solidFill>
                  <a:schemeClr val="accent2">
                    <a:lumMod val="75000"/>
                  </a:schemeClr>
                </a:solidFill>
                <a:latin typeface="Monotype Corsiva" panose="03010101010201010101" pitchFamily="66" charset="0"/>
              </a:rPr>
              <a:t>Артеев Пик Герасимович</a:t>
            </a:r>
          </a:p>
          <a:p>
            <a:pPr marL="0" algn="ctr"/>
            <a:r>
              <a:rPr lang="ru-RU" sz="3200" b="1" u="sng" dirty="0" smtClean="0">
                <a:solidFill>
                  <a:schemeClr val="accent2">
                    <a:lumMod val="75000"/>
                  </a:schemeClr>
                </a:solidFill>
                <a:latin typeface="Monotype Corsiva" panose="03010101010201010101" pitchFamily="66" charset="0"/>
              </a:rPr>
              <a:t>(1937-1987)</a:t>
            </a:r>
            <a:endParaRPr lang="ru-RU" dirty="0" smtClean="0"/>
          </a:p>
          <a:p>
            <a:pPr algn="just"/>
            <a:r>
              <a:rPr lang="ru-RU" sz="1600" dirty="0" smtClean="0"/>
              <a:t>	Мой дедушка Артеев Пик Герасимович родился в семье оленеводов в тундре. Первые годы жизни до школы он кочевал с родителями  Артеевым Герасимом Ивановичем и Артеевой Анной Анисимовной по тундре. До 7 класса учился в </a:t>
            </a:r>
            <a:r>
              <a:rPr lang="ru-RU" sz="1600" dirty="0" err="1" smtClean="0"/>
              <a:t>Новикбожской</a:t>
            </a:r>
            <a:r>
              <a:rPr lang="ru-RU" sz="1600" dirty="0" smtClean="0"/>
              <a:t> школе, старшие классы в </a:t>
            </a:r>
            <a:r>
              <a:rPr lang="ru-RU" sz="1600" dirty="0" err="1" smtClean="0"/>
              <a:t>Усть-Усинской</a:t>
            </a:r>
            <a:r>
              <a:rPr lang="ru-RU" sz="1600" dirty="0" smtClean="0"/>
              <a:t> школе. После школы работал на шахте в Воркуте. Затем служил  в армии в танковых войсках в ГДР.</a:t>
            </a:r>
          </a:p>
          <a:p>
            <a:pPr algn="just"/>
            <a:r>
              <a:rPr lang="ru-RU" sz="1600" dirty="0" smtClean="0"/>
              <a:t>	После службы в армии учился в ветеринарном техникуме в г. Нарьян-Маре с односельчанами </a:t>
            </a:r>
            <a:r>
              <a:rPr lang="ru-RU" sz="1600" dirty="0" err="1" smtClean="0"/>
              <a:t>Валейским</a:t>
            </a:r>
            <a:r>
              <a:rPr lang="ru-RU" sz="1600" dirty="0" smtClean="0"/>
              <a:t> </a:t>
            </a:r>
            <a:r>
              <a:rPr lang="ru-RU" sz="1600" dirty="0" err="1" smtClean="0"/>
              <a:t>Отто</a:t>
            </a:r>
            <a:r>
              <a:rPr lang="ru-RU" sz="1600" dirty="0" smtClean="0"/>
              <a:t> и </a:t>
            </a:r>
            <a:r>
              <a:rPr lang="ru-RU" sz="1600" dirty="0" err="1" smtClean="0"/>
              <a:t>Каневым</a:t>
            </a:r>
            <a:r>
              <a:rPr lang="ru-RU" sz="1600" dirty="0" smtClean="0"/>
              <a:t> </a:t>
            </a:r>
            <a:r>
              <a:rPr lang="ru-RU" sz="1600" dirty="0" err="1" smtClean="0"/>
              <a:t>Октябриком</a:t>
            </a:r>
            <a:r>
              <a:rPr lang="ru-RU" sz="1600" dirty="0" smtClean="0"/>
              <a:t>.</a:t>
            </a:r>
          </a:p>
          <a:p>
            <a:pPr algn="just"/>
            <a:r>
              <a:rPr lang="ru-RU" sz="1600" dirty="0" smtClean="0"/>
              <a:t>	После учёбы  с дедом Герасимом простроил дом, женился на моей бабушке Валентине Ивановне.</a:t>
            </a:r>
          </a:p>
          <a:p>
            <a:pPr algn="just"/>
            <a:r>
              <a:rPr lang="ru-RU" sz="1600" dirty="0" smtClean="0"/>
              <a:t>	Дедушка с детства очень много читал, собрал большую библиотеку. Любимыми увлечениями были охота и рыбалка. Дедушка успешно занимался гиревым спортом, был чемпионом в Республике Коми.</a:t>
            </a:r>
          </a:p>
          <a:p>
            <a:pPr algn="just"/>
            <a:r>
              <a:rPr lang="ru-RU" sz="1600" dirty="0" smtClean="0"/>
              <a:t>	Работал управляющим оленеводства в </a:t>
            </a:r>
            <a:r>
              <a:rPr lang="ru-RU" sz="1600" dirty="0" err="1" smtClean="0"/>
              <a:t>Усть-Усинском</a:t>
            </a:r>
            <a:r>
              <a:rPr lang="ru-RU" sz="1600" dirty="0" smtClean="0"/>
              <a:t> совхозе. </a:t>
            </a:r>
          </a:p>
          <a:p>
            <a:pPr algn="just"/>
            <a:r>
              <a:rPr lang="ru-RU" sz="1600" dirty="0" smtClean="0"/>
              <a:t>	Уже после смерти деда была издана книга «Была бы вторая жизнь..»,куда вошли более 20 его рассказов и очерков.</a:t>
            </a:r>
          </a:p>
          <a:p>
            <a:pPr algn="just"/>
            <a:r>
              <a:rPr lang="ru-RU" sz="1600" dirty="0" smtClean="0"/>
              <a:t>	Я очень горжусь своим дедом и хочу также хорошо учиться как и он.  </a:t>
            </a:r>
            <a:endParaRPr lang="ru-RU" sz="1600" dirty="0"/>
          </a:p>
        </p:txBody>
      </p:sp>
      <p:pic>
        <p:nvPicPr>
          <p:cNvPr id="7" name="Picture 7" descr="фото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52400" y="762000"/>
            <a:ext cx="2824294" cy="4104640"/>
          </a:xfr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534400" cy="1524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i="1" cap="none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cap="none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cap="none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0" i="1" cap="none" dirty="0" smtClean="0">
                <a:latin typeface="Times New Roman" pitchFamily="18" charset="0"/>
                <a:cs typeface="Times New Roman" pitchFamily="18" charset="0"/>
              </a:rPr>
              <a:t>Это мой дедушка </a:t>
            </a:r>
            <a:br>
              <a:rPr lang="ru-RU" sz="2800" b="0" i="1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0" i="1" cap="none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b="0" i="1" cap="none" dirty="0" smtClean="0">
                <a:latin typeface="Times New Roman" pitchFamily="18" charset="0"/>
                <a:cs typeface="Times New Roman" pitchFamily="18" charset="0"/>
              </a:rPr>
              <a:t>ртеев  Пик </a:t>
            </a:r>
            <a:r>
              <a:rPr lang="ru-RU" sz="2800" b="0" i="1" cap="none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800" b="0" i="1" cap="none" dirty="0" smtClean="0">
                <a:latin typeface="Times New Roman" pitchFamily="18" charset="0"/>
                <a:cs typeface="Times New Roman" pitchFamily="18" charset="0"/>
              </a:rPr>
              <a:t>ерасимович, </a:t>
            </a:r>
            <a:br>
              <a:rPr lang="ru-RU" sz="2800" b="0" i="1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0" i="1" cap="none" dirty="0" smtClean="0">
                <a:latin typeface="Times New Roman" pitchFamily="18" charset="0"/>
                <a:cs typeface="Times New Roman" pitchFamily="18" charset="0"/>
              </a:rPr>
              <a:t>бабушка   </a:t>
            </a:r>
            <a:r>
              <a:rPr lang="ru-RU" sz="2800" b="0" i="1" cap="none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b="0" i="1" cap="none" dirty="0" smtClean="0">
                <a:latin typeface="Times New Roman" pitchFamily="18" charset="0"/>
                <a:cs typeface="Times New Roman" pitchFamily="18" charset="0"/>
              </a:rPr>
              <a:t>ртеева </a:t>
            </a:r>
            <a:r>
              <a:rPr lang="ru-RU" sz="2800" b="0" i="1" cap="none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b="0" i="1" cap="none" dirty="0" smtClean="0">
                <a:latin typeface="Times New Roman" pitchFamily="18" charset="0"/>
                <a:cs typeface="Times New Roman" pitchFamily="18" charset="0"/>
              </a:rPr>
              <a:t>алентина Иванова</a:t>
            </a:r>
            <a:br>
              <a:rPr lang="ru-RU" sz="2800" b="0" i="1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0" i="1" cap="none" dirty="0" smtClean="0">
                <a:latin typeface="Times New Roman" pitchFamily="18" charset="0"/>
                <a:cs typeface="Times New Roman" pitchFamily="18" charset="0"/>
              </a:rPr>
              <a:t> и дядя </a:t>
            </a:r>
            <a:r>
              <a:rPr lang="ru-RU" sz="2800" b="0" i="1" cap="none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b="0" i="1" cap="none" dirty="0" smtClean="0">
                <a:latin typeface="Times New Roman" pitchFamily="18" charset="0"/>
                <a:cs typeface="Times New Roman" pitchFamily="18" charset="0"/>
              </a:rPr>
              <a:t>аня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70797" y="2209800"/>
            <a:ext cx="7322574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30096" cy="533400"/>
          </a:xfrm>
        </p:spPr>
        <p:txBody>
          <a:bodyPr/>
          <a:lstStyle/>
          <a:p>
            <a:pPr algn="ctr"/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Мои дедушка и бабушка в Москве</a:t>
            </a:r>
            <a:endParaRPr lang="ru-RU" sz="3600" i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800" y="990600"/>
            <a:ext cx="6705600" cy="4842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800" y="152400"/>
            <a:ext cx="4419600" cy="76200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Кадры из жизни</a:t>
            </a:r>
            <a:endParaRPr lang="ru-RU" sz="3200" b="1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04800"/>
            <a:ext cx="56388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30706"/>
            <a:ext cx="3886200" cy="3227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879822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0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533399"/>
            <a:ext cx="8839200" cy="6553199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altLang="ru-RU" sz="2800" b="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800" b="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b="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800" b="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b="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«Была </a:t>
            </a:r>
            <a:r>
              <a:rPr lang="ru-RU" altLang="ru-RU" sz="2800" b="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 вторая жизнь, </a:t>
            </a:r>
            <a:r>
              <a:rPr lang="ru-RU" altLang="ru-RU" sz="2800" b="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altLang="ru-RU" sz="2800" b="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посвятил бы её </a:t>
            </a:r>
            <a:r>
              <a:rPr lang="ru-RU" altLang="ru-RU" sz="2800" b="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литературе»</a:t>
            </a:r>
            <a:br>
              <a:rPr lang="ru-RU" altLang="ru-RU" sz="2800" b="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b="0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800" b="0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200" b="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sz="2200" b="0" dirty="0" smtClean="0">
                <a:solidFill>
                  <a:schemeClr val="tx1"/>
                </a:solidFill>
                <a:latin typeface="Times New Roman" pitchFamily="18" charset="0"/>
                <a:cs typeface="Times New Roman" panose="02020603050405020304" pitchFamily="18" charset="0"/>
              </a:rPr>
              <a:t>Серебряные </a:t>
            </a:r>
            <a:r>
              <a:rPr lang="ru-RU" altLang="ru-RU" sz="2200" b="0" dirty="0">
                <a:solidFill>
                  <a:schemeClr val="tx1"/>
                </a:solidFill>
                <a:latin typeface="Times New Roman" pitchFamily="18" charset="0"/>
                <a:cs typeface="Times New Roman" panose="02020603050405020304" pitchFamily="18" charset="0"/>
              </a:rPr>
              <a:t>зеркала… На совершенно сухом месте, под могучими лиственницами, среди оленьих мхов, лежали три небольших озерца, чуть продолговатые с крепкими берегами. Их чаши в ожерелье сочных россыпей морошки были заполнены хрустально-чистой , как </a:t>
            </a:r>
            <a:r>
              <a:rPr lang="ru-RU" altLang="ru-RU" sz="2200" b="0" dirty="0" smtClean="0">
                <a:solidFill>
                  <a:schemeClr val="tx1"/>
                </a:solidFill>
                <a:latin typeface="Times New Roman" pitchFamily="18" charset="0"/>
                <a:cs typeface="Times New Roman" panose="02020603050405020304" pitchFamily="18" charset="0"/>
              </a:rPr>
              <a:t>ранняя </a:t>
            </a:r>
            <a:r>
              <a:rPr lang="ru-RU" altLang="ru-RU" sz="2200" b="0" dirty="0" smtClean="0">
                <a:solidFill>
                  <a:schemeClr val="bg1"/>
                </a:solidFill>
                <a:latin typeface="Times New Roman" pitchFamily="18" charset="0"/>
                <a:cs typeface="Times New Roman" panose="02020603050405020304" pitchFamily="18" charset="0"/>
              </a:rPr>
              <a:t>утренняя </a:t>
            </a:r>
            <a:r>
              <a:rPr lang="ru-RU" altLang="ru-RU" sz="2200" b="0" dirty="0">
                <a:solidFill>
                  <a:schemeClr val="bg1"/>
                </a:solidFill>
                <a:latin typeface="Times New Roman" pitchFamily="18" charset="0"/>
                <a:cs typeface="Times New Roman" panose="02020603050405020304" pitchFamily="18" charset="0"/>
              </a:rPr>
              <a:t>росинка, водой… </a:t>
            </a:r>
            <a:br>
              <a:rPr lang="ru-RU" altLang="ru-RU" sz="2200" b="0" dirty="0">
                <a:solidFill>
                  <a:schemeClr val="bg1"/>
                </a:solidFill>
                <a:latin typeface="Times New Roman" pitchFamily="18" charset="0"/>
                <a:cs typeface="Times New Roman" panose="02020603050405020304" pitchFamily="18" charset="0"/>
              </a:rPr>
            </a:br>
            <a:r>
              <a:rPr lang="ru-RU" altLang="ru-RU" sz="2200" b="0" dirty="0">
                <a:solidFill>
                  <a:schemeClr val="bg1"/>
                </a:solidFill>
                <a:latin typeface="Times New Roman" pitchFamily="18" charset="0"/>
                <a:cs typeface="Times New Roman" panose="02020603050405020304" pitchFamily="18" charset="0"/>
              </a:rPr>
              <a:t>		Вода в них оказалась студёной. Она не стояла на месте, а еле заметно переливалась. Если отойти от воды на несколько шагов, эти крохотные водоёмы, отражавшие ровную белизну небес и впрямь могли бы показаться сказочными зеркалами. Подойдя ближе, видишь, что они прозрачны и неглубоки, их дно покрыто крупным песком и усеяно осколками незнакомых мне ярких камней. Было трудно понять, как могла сохраниться эта первозданная чистота в болотном аду, который на десятки километров простирался вокруг…</a:t>
            </a:r>
            <a:br>
              <a:rPr lang="ru-RU" altLang="ru-RU" sz="2200" b="0" dirty="0">
                <a:solidFill>
                  <a:schemeClr val="bg1"/>
                </a:solidFill>
                <a:latin typeface="Times New Roman" pitchFamily="18" charset="0"/>
                <a:cs typeface="Times New Roman" panose="02020603050405020304" pitchFamily="18" charset="0"/>
              </a:rPr>
            </a:br>
            <a:r>
              <a:rPr lang="ru-RU" altLang="ru-RU" sz="2200" b="0" dirty="0">
                <a:solidFill>
                  <a:schemeClr val="bg1"/>
                </a:solidFill>
                <a:latin typeface="Times New Roman" pitchFamily="18" charset="0"/>
                <a:cs typeface="Times New Roman" panose="02020603050405020304" pitchFamily="18" charset="0"/>
              </a:rPr>
              <a:t>		… И когда порой наваливается на меня жизненная непогодь… вспоминаю трудные километры болотных блужданий, наше отчаяние и </a:t>
            </a:r>
            <a:r>
              <a:rPr lang="ru-RU" altLang="ru-RU" sz="2200" b="0" dirty="0" err="1">
                <a:solidFill>
                  <a:schemeClr val="bg1"/>
                </a:solidFill>
                <a:latin typeface="Times New Roman" pitchFamily="18" charset="0"/>
                <a:cs typeface="Times New Roman" panose="02020603050405020304" pitchFamily="18" charset="0"/>
              </a:rPr>
              <a:t>и</a:t>
            </a:r>
            <a:r>
              <a:rPr lang="ru-RU" altLang="ru-RU" sz="2200" b="0" dirty="0">
                <a:solidFill>
                  <a:schemeClr val="bg1"/>
                </a:solidFill>
                <a:latin typeface="Times New Roman" pitchFamily="18" charset="0"/>
                <a:cs typeface="Times New Roman" panose="02020603050405020304" pitchFamily="18" charset="0"/>
              </a:rPr>
              <a:t> неожиданный выход… И думаю: мы пришли к девственным озерцам с их живительной влагой, потому что шли, потому что искали.</a:t>
            </a:r>
            <a:br>
              <a:rPr lang="ru-RU" altLang="ru-RU" sz="2200" b="0" dirty="0">
                <a:solidFill>
                  <a:schemeClr val="bg1"/>
                </a:solidFill>
                <a:latin typeface="Times New Roman" pitchFamily="18" charset="0"/>
                <a:cs typeface="Times New Roman" panose="02020603050405020304" pitchFamily="18" charset="0"/>
              </a:rPr>
            </a:br>
            <a:r>
              <a:rPr lang="ru-RU" altLang="ru-RU" sz="2200" b="0" dirty="0">
                <a:solidFill>
                  <a:schemeClr val="bg1"/>
                </a:solidFill>
                <a:latin typeface="Times New Roman" pitchFamily="18" charset="0"/>
                <a:cs typeface="Times New Roman" panose="02020603050405020304" pitchFamily="18" charset="0"/>
              </a:rPr>
              <a:t>	Лишь тому, кто ищет, открываются серебряные зеркала спасительной надежды.»</a:t>
            </a:r>
            <a:br>
              <a:rPr lang="ru-RU" altLang="ru-RU" sz="2200" b="0" dirty="0">
                <a:solidFill>
                  <a:schemeClr val="bg1"/>
                </a:solidFill>
                <a:latin typeface="Times New Roman" pitchFamily="18" charset="0"/>
                <a:cs typeface="Times New Roman" panose="02020603050405020304" pitchFamily="18" charset="0"/>
              </a:rPr>
            </a:br>
            <a:r>
              <a:rPr lang="ru-RU" altLang="ru-RU" sz="2200" b="0" dirty="0">
                <a:solidFill>
                  <a:schemeClr val="bg1"/>
                </a:solidFill>
                <a:latin typeface="Times New Roman" pitchFamily="18" charset="0"/>
                <a:cs typeface="Times New Roman" panose="02020603050405020304" pitchFamily="18" charset="0"/>
              </a:rPr>
              <a:t>				</a:t>
            </a:r>
            <a:r>
              <a:rPr lang="ru-RU" altLang="ru-RU" sz="2200" b="0" dirty="0" smtClean="0">
                <a:solidFill>
                  <a:schemeClr val="bg1"/>
                </a:solidFill>
                <a:latin typeface="Times New Roman" pitchFamily="18" charset="0"/>
                <a:cs typeface="Times New Roman" panose="02020603050405020304" pitchFamily="18" charset="0"/>
              </a:rPr>
              <a:t>Отрывок </a:t>
            </a:r>
            <a:r>
              <a:rPr lang="ru-RU" altLang="ru-RU" sz="2200" b="0" dirty="0">
                <a:solidFill>
                  <a:schemeClr val="bg1"/>
                </a:solidFill>
                <a:latin typeface="Times New Roman" pitchFamily="18" charset="0"/>
                <a:cs typeface="Times New Roman" panose="02020603050405020304" pitchFamily="18" charset="0"/>
              </a:rPr>
              <a:t>из рассказа  Артеева П. Г.</a:t>
            </a:r>
            <a:br>
              <a:rPr lang="ru-RU" altLang="ru-RU" sz="2200" b="0" dirty="0">
                <a:solidFill>
                  <a:schemeClr val="bg1"/>
                </a:solidFill>
                <a:latin typeface="Times New Roman" pitchFamily="18" charset="0"/>
                <a:cs typeface="Times New Roman" panose="02020603050405020304" pitchFamily="18" charset="0"/>
              </a:rPr>
            </a:br>
            <a:r>
              <a:rPr lang="ru-RU" altLang="ru-RU" sz="2200" b="0" dirty="0">
                <a:solidFill>
                  <a:schemeClr val="bg1"/>
                </a:solidFill>
                <a:latin typeface="Times New Roman" pitchFamily="18" charset="0"/>
                <a:cs typeface="Times New Roman" panose="02020603050405020304" pitchFamily="18" charset="0"/>
              </a:rPr>
              <a:t>					«Серебряные зеркала»</a:t>
            </a:r>
            <a:br>
              <a:rPr lang="ru-RU" altLang="ru-RU" sz="2200" b="0" dirty="0">
                <a:solidFill>
                  <a:schemeClr val="bg1"/>
                </a:solidFill>
                <a:latin typeface="Times New Roman" pitchFamily="18" charset="0"/>
                <a:cs typeface="Times New Roman" panose="02020603050405020304" pitchFamily="18" charset="0"/>
              </a:rPr>
            </a:br>
            <a:endParaRPr lang="ru-RU" sz="2200" b="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09485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304800"/>
            <a:ext cx="3104704" cy="6400800"/>
          </a:xfrm>
        </p:spPr>
        <p:txBody>
          <a:bodyPr/>
          <a:lstStyle/>
          <a:p>
            <a:r>
              <a:rPr lang="ru-RU" sz="3200" b="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2007 году вышла на свет книга моего дедушки о любви к природе, тундре, родному краю, </a:t>
            </a:r>
            <a:r>
              <a:rPr lang="ru-RU" sz="3200" b="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3200" b="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юбимому делу, семье.</a:t>
            </a:r>
            <a:endParaRPr lang="ru-RU" sz="3200" b="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838200"/>
            <a:ext cx="46482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783299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"/>
            <a:ext cx="8305800" cy="63246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	</a:t>
            </a:r>
            <a:r>
              <a:rPr lang="ru-RU" sz="2400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Очень жаль, что этот талантливый и честный человек не успел войти в литературу, рано ушёл из жизни. Но остался заступником родной земли.</a:t>
            </a:r>
          </a:p>
          <a:p>
            <a:pPr algn="r" eaLnBrk="1" hangingPunct="1">
              <a:buFontTx/>
              <a:buNone/>
              <a:defRPr/>
            </a:pPr>
            <a:r>
              <a:rPr lang="ru-RU" sz="2400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Г. Юшков, народный писатель РК</a:t>
            </a:r>
          </a:p>
          <a:p>
            <a:pPr eaLnBrk="1" hangingPunct="1">
              <a:buFontTx/>
              <a:buNone/>
              <a:defRPr/>
            </a:pPr>
            <a:r>
              <a:rPr lang="ru-RU" sz="2400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	Знаю, что мои слова уже не дойдут до твоих ушей. Но  всё же от себя и от твоих добрых друзей хочу сказать: и в деревне, где ты жил, и оленеводы – молодые и старые - будут хранить о тебе добрую память долго-долго.                                                                                                       		Егор Рочев, член союза писателей России</a:t>
            </a:r>
          </a:p>
          <a:p>
            <a:pPr eaLnBrk="1" hangingPunct="1">
              <a:buFontTx/>
              <a:buNone/>
              <a:defRPr/>
            </a:pPr>
            <a:r>
              <a:rPr lang="ru-RU" sz="2400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Сердце человека незаурядного ума и энергии, последнего романтика тундры, который нашёл своё призвание не только в профессии оленевода, управляющего большим хозяйством, но и на писательской стезе, где в будущем возможно, его ждала литературная слава. 		</a:t>
            </a:r>
          </a:p>
          <a:p>
            <a:pPr algn="r" eaLnBrk="1" hangingPunct="1">
              <a:buFontTx/>
              <a:buNone/>
              <a:defRPr/>
            </a:pPr>
            <a:r>
              <a:rPr lang="ru-RU" sz="2400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Р. </a:t>
            </a:r>
            <a:r>
              <a:rPr lang="ru-RU" sz="2400" dirty="0" err="1" smtClean="0">
                <a:solidFill>
                  <a:srgbClr val="99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Бихерт</a:t>
            </a:r>
            <a:r>
              <a:rPr lang="ru-RU" sz="2400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, член союза журналистов России</a:t>
            </a:r>
          </a:p>
        </p:txBody>
      </p:sp>
    </p:spTree>
    <p:extLst>
      <p:ext uri="{BB962C8B-B14F-4D97-AF65-F5344CB8AC3E}">
        <p14:creationId xmlns="" xmlns:p14="http://schemas.microsoft.com/office/powerpoint/2010/main" val="22727654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143</TotalTime>
  <Words>55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Слайд 1</vt:lpstr>
      <vt:lpstr>Слайд 2</vt:lpstr>
      <vt:lpstr>   Это мой дедушка  Артеев  Пик Герасимович,  бабушка   Артеева Валентина Иванова  и дядя Ваня   </vt:lpstr>
      <vt:lpstr>Мои дедушка и бабушка в Москве</vt:lpstr>
      <vt:lpstr>Слайд 5</vt:lpstr>
      <vt:lpstr>  «Была бы вторая жизнь, я посвятил бы её литературе»  «Серебряные зеркала… На совершенно сухом месте, под могучими лиственницами, среди оленьих мхов, лежали три небольших озерца, чуть продолговатые с крепкими берегами. Их чаши в ожерелье сочных россыпей морошки были заполнены хрустально-чистой , как ранняя утренняя росинка, водой…    Вода в них оказалась студёной. Она не стояла на месте, а еле заметно переливалась. Если отойти от воды на несколько шагов, эти крохотные водоёмы, отражавшие ровную белизну небес и впрямь могли бы показаться сказочными зеркалами. Подойдя ближе, видишь, что они прозрачны и неглубоки, их дно покрыто крупным песком и усеяно осколками незнакомых мне ярких камней. Было трудно понять, как могла сохраниться эта первозданная чистота в болотном аду, который на десятки километров простирался вокруг…   … И когда порой наваливается на меня жизненная непогодь… вспоминаю трудные километры болотных блужданий, наше отчаяние и и неожиданный выход… И думаю: мы пришли к девственным озерцам с их живительной влагой, потому что шли, потому что искали.  Лишь тому, кто ищет, открываются серебряные зеркала спасительной надежды.»     Отрывок из рассказа  Артеева П. Г.      «Серебряные зеркала» </vt:lpstr>
      <vt:lpstr>В 2007 году вышла на свет книга моего дедушки о любви к природе, тундре, родному краю, любимому делу, семье.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эльф</dc:creator>
  <cp:lastModifiedBy>User</cp:lastModifiedBy>
  <cp:revision>15</cp:revision>
  <dcterms:created xsi:type="dcterms:W3CDTF">2016-03-03T17:13:31Z</dcterms:created>
  <dcterms:modified xsi:type="dcterms:W3CDTF">2017-10-07T16:29:29Z</dcterms:modified>
</cp:coreProperties>
</file>